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87" r:id="rId4"/>
    <p:sldId id="285" r:id="rId5"/>
    <p:sldId id="264" r:id="rId6"/>
    <p:sldId id="289" r:id="rId7"/>
    <p:sldId id="293" r:id="rId8"/>
    <p:sldId id="258" r:id="rId9"/>
    <p:sldId id="290" r:id="rId10"/>
    <p:sldId id="259" r:id="rId11"/>
    <p:sldId id="260" r:id="rId12"/>
    <p:sldId id="288" r:id="rId13"/>
    <p:sldId id="262" r:id="rId14"/>
  </p:sldIdLst>
  <p:sldSz cx="12192000" cy="6858000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FFCC"/>
    <a:srgbClr val="FFCC00"/>
    <a:srgbClr val="FF5050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EDF1A2-C282-4ABB-884B-BA1C0763E0FB}" type="doc">
      <dgm:prSet loTypeId="urn:microsoft.com/office/officeart/2005/8/layout/pyramid1" loCatId="pyramid" qsTypeId="urn:microsoft.com/office/officeart/2005/8/quickstyle/simple1" qsCatId="simple" csTypeId="urn:microsoft.com/office/officeart/2005/8/colors/colorful1" csCatId="colorful" phldr="1"/>
      <dgm:spPr/>
    </dgm:pt>
    <dgm:pt modelId="{D7E8225E-1B11-4DAA-835E-6788FA572F96}">
      <dgm:prSet phldrT="[Text]" custT="1"/>
      <dgm:spPr/>
      <dgm:t>
        <a:bodyPr/>
        <a:lstStyle/>
        <a:p>
          <a:r>
            <a:rPr lang="en-US" sz="1600" b="1" dirty="0" smtClean="0"/>
            <a:t>PINALIS LEADERSHIP</a:t>
          </a:r>
          <a:endParaRPr lang="en-ID" sz="1600" b="1" dirty="0"/>
        </a:p>
      </dgm:t>
    </dgm:pt>
    <dgm:pt modelId="{6D587981-146A-426D-B35E-2C62148CE071}" type="parTrans" cxnId="{E6586B0E-51E9-4081-A71B-B75B4A6A4D2C}">
      <dgm:prSet/>
      <dgm:spPr/>
      <dgm:t>
        <a:bodyPr/>
        <a:lstStyle/>
        <a:p>
          <a:endParaRPr lang="en-ID"/>
        </a:p>
      </dgm:t>
    </dgm:pt>
    <dgm:pt modelId="{21AD0B1C-29F4-4015-A0EC-5EAFA25ED2EA}" type="sibTrans" cxnId="{E6586B0E-51E9-4081-A71B-B75B4A6A4D2C}">
      <dgm:prSet/>
      <dgm:spPr/>
      <dgm:t>
        <a:bodyPr/>
        <a:lstStyle/>
        <a:p>
          <a:endParaRPr lang="en-ID"/>
        </a:p>
      </dgm:t>
    </dgm:pt>
    <dgm:pt modelId="{01E21EB4-6F62-49E3-AE72-2577DEA419BF}">
      <dgm:prSet phldrT="[Text]" custT="1"/>
      <dgm:spPr/>
      <dgm:t>
        <a:bodyPr/>
        <a:lstStyle/>
        <a:p>
          <a:r>
            <a:rPr lang="en-US" sz="2000" dirty="0" smtClean="0"/>
            <a:t>PEOPLE DEVELOPMENT</a:t>
          </a:r>
          <a:endParaRPr lang="en-ID" sz="2000" dirty="0"/>
        </a:p>
      </dgm:t>
    </dgm:pt>
    <dgm:pt modelId="{89A1AB15-942B-440A-BD9C-5578F88F8FB5}" type="parTrans" cxnId="{72485B15-3F80-4543-B9BA-235F685BE251}">
      <dgm:prSet/>
      <dgm:spPr/>
      <dgm:t>
        <a:bodyPr/>
        <a:lstStyle/>
        <a:p>
          <a:endParaRPr lang="en-ID"/>
        </a:p>
      </dgm:t>
    </dgm:pt>
    <dgm:pt modelId="{795A2DBE-F069-4613-82F5-283F2F2F250A}" type="sibTrans" cxnId="{72485B15-3F80-4543-B9BA-235F685BE251}">
      <dgm:prSet/>
      <dgm:spPr/>
      <dgm:t>
        <a:bodyPr/>
        <a:lstStyle/>
        <a:p>
          <a:endParaRPr lang="en-ID"/>
        </a:p>
      </dgm:t>
    </dgm:pt>
    <dgm:pt modelId="{D81D9372-7FC5-4937-AE96-EA1FC4DDB907}">
      <dgm:prSet phldrT="[Text]" custT="1"/>
      <dgm:spPr/>
      <dgm:t>
        <a:bodyPr/>
        <a:lstStyle/>
        <a:p>
          <a:r>
            <a:rPr lang="en-US" sz="2400" dirty="0" smtClean="0"/>
            <a:t>PRODUCTION LEADERSHIP</a:t>
          </a:r>
          <a:endParaRPr lang="en-ID" sz="2400" dirty="0"/>
        </a:p>
      </dgm:t>
    </dgm:pt>
    <dgm:pt modelId="{11E1A4B3-E8B5-47A7-B664-9F8A41AA240F}" type="parTrans" cxnId="{9D37760D-5D27-496E-9168-C29322DC6DC1}">
      <dgm:prSet/>
      <dgm:spPr/>
      <dgm:t>
        <a:bodyPr/>
        <a:lstStyle/>
        <a:p>
          <a:endParaRPr lang="en-ID"/>
        </a:p>
      </dgm:t>
    </dgm:pt>
    <dgm:pt modelId="{EFF56209-A31C-46BC-811D-B6C7877A2D6B}" type="sibTrans" cxnId="{9D37760D-5D27-496E-9168-C29322DC6DC1}">
      <dgm:prSet/>
      <dgm:spPr/>
      <dgm:t>
        <a:bodyPr/>
        <a:lstStyle/>
        <a:p>
          <a:endParaRPr lang="en-ID"/>
        </a:p>
      </dgm:t>
    </dgm:pt>
    <dgm:pt modelId="{69D51A57-CD3F-48E6-96DD-6DE6A64FF7D5}">
      <dgm:prSet phldrT="[Text]" custT="1"/>
      <dgm:spPr/>
      <dgm:t>
        <a:bodyPr/>
        <a:lstStyle/>
        <a:p>
          <a:r>
            <a:rPr lang="en-US" sz="2800" dirty="0" smtClean="0"/>
            <a:t>PERMITION LEADERSHIP</a:t>
          </a:r>
          <a:endParaRPr lang="en-ID" sz="2800" dirty="0"/>
        </a:p>
      </dgm:t>
    </dgm:pt>
    <dgm:pt modelId="{9C9A800B-70A1-4D0C-84A9-3349865005FF}" type="parTrans" cxnId="{3A4AFF01-BAC0-476B-8A92-A9F94171A986}">
      <dgm:prSet/>
      <dgm:spPr/>
      <dgm:t>
        <a:bodyPr/>
        <a:lstStyle/>
        <a:p>
          <a:endParaRPr lang="en-ID"/>
        </a:p>
      </dgm:t>
    </dgm:pt>
    <dgm:pt modelId="{012E5767-2C0C-4F74-8C3A-88905AC5DEB8}" type="sibTrans" cxnId="{3A4AFF01-BAC0-476B-8A92-A9F94171A986}">
      <dgm:prSet/>
      <dgm:spPr/>
      <dgm:t>
        <a:bodyPr/>
        <a:lstStyle/>
        <a:p>
          <a:endParaRPr lang="en-ID"/>
        </a:p>
      </dgm:t>
    </dgm:pt>
    <dgm:pt modelId="{82457872-FC45-427D-AB70-6EAD816E8240}">
      <dgm:prSet phldrT="[Text]"/>
      <dgm:spPr/>
      <dgm:t>
        <a:bodyPr/>
        <a:lstStyle/>
        <a:p>
          <a:r>
            <a:rPr lang="en-US" dirty="0" smtClean="0"/>
            <a:t>POSITION LEADERSHIP</a:t>
          </a:r>
          <a:endParaRPr lang="en-ID" dirty="0"/>
        </a:p>
      </dgm:t>
    </dgm:pt>
    <dgm:pt modelId="{23DAE3E3-3C87-4164-9830-F2323AC6432C}" type="parTrans" cxnId="{E3F3AD0E-98C7-486D-BE55-14C7A0D88B32}">
      <dgm:prSet/>
      <dgm:spPr/>
      <dgm:t>
        <a:bodyPr/>
        <a:lstStyle/>
        <a:p>
          <a:endParaRPr lang="en-ID"/>
        </a:p>
      </dgm:t>
    </dgm:pt>
    <dgm:pt modelId="{14F8B0FB-199A-4C99-A625-588D31BF96BE}" type="sibTrans" cxnId="{E3F3AD0E-98C7-486D-BE55-14C7A0D88B32}">
      <dgm:prSet/>
      <dgm:spPr/>
      <dgm:t>
        <a:bodyPr/>
        <a:lstStyle/>
        <a:p>
          <a:endParaRPr lang="en-ID"/>
        </a:p>
      </dgm:t>
    </dgm:pt>
    <dgm:pt modelId="{28EDE7CC-2F09-42AD-93AB-2965A96B7F15}" type="pres">
      <dgm:prSet presAssocID="{0CEDF1A2-C282-4ABB-884B-BA1C0763E0FB}" presName="Name0" presStyleCnt="0">
        <dgm:presLayoutVars>
          <dgm:dir/>
          <dgm:animLvl val="lvl"/>
          <dgm:resizeHandles val="exact"/>
        </dgm:presLayoutVars>
      </dgm:prSet>
      <dgm:spPr/>
    </dgm:pt>
    <dgm:pt modelId="{F4C4770F-720E-4F2B-87A0-8ED8F42127A9}" type="pres">
      <dgm:prSet presAssocID="{D7E8225E-1B11-4DAA-835E-6788FA572F96}" presName="Name8" presStyleCnt="0"/>
      <dgm:spPr/>
    </dgm:pt>
    <dgm:pt modelId="{AEC60E68-2D72-43E9-A752-E6C51099150B}" type="pres">
      <dgm:prSet presAssocID="{D7E8225E-1B11-4DAA-835E-6788FA572F96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D"/>
        </a:p>
      </dgm:t>
    </dgm:pt>
    <dgm:pt modelId="{48A962F4-705A-4CA6-97E1-715397D76B65}" type="pres">
      <dgm:prSet presAssocID="{D7E8225E-1B11-4DAA-835E-6788FA572F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D"/>
        </a:p>
      </dgm:t>
    </dgm:pt>
    <dgm:pt modelId="{A6FCE04B-A0B0-40D8-9C73-4C244C783205}" type="pres">
      <dgm:prSet presAssocID="{01E21EB4-6F62-49E3-AE72-2577DEA419BF}" presName="Name8" presStyleCnt="0"/>
      <dgm:spPr/>
    </dgm:pt>
    <dgm:pt modelId="{1AF196EF-D1CC-44D4-841A-5EDC1EBC18F4}" type="pres">
      <dgm:prSet presAssocID="{01E21EB4-6F62-49E3-AE72-2577DEA419BF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D"/>
        </a:p>
      </dgm:t>
    </dgm:pt>
    <dgm:pt modelId="{BA9CF2B7-B53B-4578-A02B-FC26DFC44B7B}" type="pres">
      <dgm:prSet presAssocID="{01E21EB4-6F62-49E3-AE72-2577DEA419B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D"/>
        </a:p>
      </dgm:t>
    </dgm:pt>
    <dgm:pt modelId="{D9D2110B-5237-46E0-BB92-FEEA701E71E3}" type="pres">
      <dgm:prSet presAssocID="{D81D9372-7FC5-4937-AE96-EA1FC4DDB907}" presName="Name8" presStyleCnt="0"/>
      <dgm:spPr/>
    </dgm:pt>
    <dgm:pt modelId="{04628C52-BE8F-43E6-A216-10E2E9D70BF9}" type="pres">
      <dgm:prSet presAssocID="{D81D9372-7FC5-4937-AE96-EA1FC4DDB907}" presName="level" presStyleLbl="node1" presStyleIdx="2" presStyleCnt="5">
        <dgm:presLayoutVars>
          <dgm:chMax val="1"/>
          <dgm:bulletEnabled val="1"/>
        </dgm:presLayoutVars>
      </dgm:prSet>
      <dgm:spPr/>
    </dgm:pt>
    <dgm:pt modelId="{5DEE6974-0C22-4366-B32F-08BDDE01A494}" type="pres">
      <dgm:prSet presAssocID="{D81D9372-7FC5-4937-AE96-EA1FC4DDB90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CF12EF4-8477-49FF-B6A6-216967B4D2CC}" type="pres">
      <dgm:prSet presAssocID="{69D51A57-CD3F-48E6-96DD-6DE6A64FF7D5}" presName="Name8" presStyleCnt="0"/>
      <dgm:spPr/>
    </dgm:pt>
    <dgm:pt modelId="{D323903D-1257-480E-AD1C-102B4942A642}" type="pres">
      <dgm:prSet presAssocID="{69D51A57-CD3F-48E6-96DD-6DE6A64FF7D5}" presName="level" presStyleLbl="node1" presStyleIdx="3" presStyleCnt="5">
        <dgm:presLayoutVars>
          <dgm:chMax val="1"/>
          <dgm:bulletEnabled val="1"/>
        </dgm:presLayoutVars>
      </dgm:prSet>
      <dgm:spPr/>
    </dgm:pt>
    <dgm:pt modelId="{618C0CF0-3083-4C63-A52A-6771963D2C58}" type="pres">
      <dgm:prSet presAssocID="{69D51A57-CD3F-48E6-96DD-6DE6A64FF7D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C8A89A6-23A9-4F49-9CDD-06A5CB728DE7}" type="pres">
      <dgm:prSet presAssocID="{82457872-FC45-427D-AB70-6EAD816E8240}" presName="Name8" presStyleCnt="0"/>
      <dgm:spPr/>
    </dgm:pt>
    <dgm:pt modelId="{B0447770-CDDE-41DB-A08C-C6B572E60FE2}" type="pres">
      <dgm:prSet presAssocID="{82457872-FC45-427D-AB70-6EAD816E8240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ID"/>
        </a:p>
      </dgm:t>
    </dgm:pt>
    <dgm:pt modelId="{E94052F5-7F57-42C2-A39E-417C61286489}" type="pres">
      <dgm:prSet presAssocID="{82457872-FC45-427D-AB70-6EAD816E824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ID"/>
        </a:p>
      </dgm:t>
    </dgm:pt>
  </dgm:ptLst>
  <dgm:cxnLst>
    <dgm:cxn modelId="{FA4C32F8-48CC-4422-80BB-DB37910CADAB}" type="presOf" srcId="{82457872-FC45-427D-AB70-6EAD816E8240}" destId="{E94052F5-7F57-42C2-A39E-417C61286489}" srcOrd="1" destOrd="0" presId="urn:microsoft.com/office/officeart/2005/8/layout/pyramid1"/>
    <dgm:cxn modelId="{EC5462C9-9E68-4F0E-9618-5438215D31FE}" type="presOf" srcId="{69D51A57-CD3F-48E6-96DD-6DE6A64FF7D5}" destId="{618C0CF0-3083-4C63-A52A-6771963D2C58}" srcOrd="1" destOrd="0" presId="urn:microsoft.com/office/officeart/2005/8/layout/pyramid1"/>
    <dgm:cxn modelId="{5F55D09B-64B8-4228-9E9F-0C92FDEC81CB}" type="presOf" srcId="{D81D9372-7FC5-4937-AE96-EA1FC4DDB907}" destId="{04628C52-BE8F-43E6-A216-10E2E9D70BF9}" srcOrd="0" destOrd="0" presId="urn:microsoft.com/office/officeart/2005/8/layout/pyramid1"/>
    <dgm:cxn modelId="{1D17EB10-3E2E-4F8B-A633-D8DCC2B7AF26}" type="presOf" srcId="{D81D9372-7FC5-4937-AE96-EA1FC4DDB907}" destId="{5DEE6974-0C22-4366-B32F-08BDDE01A494}" srcOrd="1" destOrd="0" presId="urn:microsoft.com/office/officeart/2005/8/layout/pyramid1"/>
    <dgm:cxn modelId="{17E52FBD-186A-4AE5-91E4-D419E6280AFF}" type="presOf" srcId="{D7E8225E-1B11-4DAA-835E-6788FA572F96}" destId="{48A962F4-705A-4CA6-97E1-715397D76B65}" srcOrd="1" destOrd="0" presId="urn:microsoft.com/office/officeart/2005/8/layout/pyramid1"/>
    <dgm:cxn modelId="{3A4AFF01-BAC0-476B-8A92-A9F94171A986}" srcId="{0CEDF1A2-C282-4ABB-884B-BA1C0763E0FB}" destId="{69D51A57-CD3F-48E6-96DD-6DE6A64FF7D5}" srcOrd="3" destOrd="0" parTransId="{9C9A800B-70A1-4D0C-84A9-3349865005FF}" sibTransId="{012E5767-2C0C-4F74-8C3A-88905AC5DEB8}"/>
    <dgm:cxn modelId="{DD943C6C-AF36-4E67-B097-CADABEB26772}" type="presOf" srcId="{0CEDF1A2-C282-4ABB-884B-BA1C0763E0FB}" destId="{28EDE7CC-2F09-42AD-93AB-2965A96B7F15}" srcOrd="0" destOrd="0" presId="urn:microsoft.com/office/officeart/2005/8/layout/pyramid1"/>
    <dgm:cxn modelId="{BC327D9C-E9FE-4CC1-BE63-E96FFD6096D7}" type="presOf" srcId="{01E21EB4-6F62-49E3-AE72-2577DEA419BF}" destId="{1AF196EF-D1CC-44D4-841A-5EDC1EBC18F4}" srcOrd="0" destOrd="0" presId="urn:microsoft.com/office/officeart/2005/8/layout/pyramid1"/>
    <dgm:cxn modelId="{8883AECC-237E-49BB-B458-511648788EC8}" type="presOf" srcId="{69D51A57-CD3F-48E6-96DD-6DE6A64FF7D5}" destId="{D323903D-1257-480E-AD1C-102B4942A642}" srcOrd="0" destOrd="0" presId="urn:microsoft.com/office/officeart/2005/8/layout/pyramid1"/>
    <dgm:cxn modelId="{3B31B63E-0001-4CFA-8E7E-E458EEF04B36}" type="presOf" srcId="{01E21EB4-6F62-49E3-AE72-2577DEA419BF}" destId="{BA9CF2B7-B53B-4578-A02B-FC26DFC44B7B}" srcOrd="1" destOrd="0" presId="urn:microsoft.com/office/officeart/2005/8/layout/pyramid1"/>
    <dgm:cxn modelId="{F408FD00-AF20-4532-8037-01316CA62D92}" type="presOf" srcId="{D7E8225E-1B11-4DAA-835E-6788FA572F96}" destId="{AEC60E68-2D72-43E9-A752-E6C51099150B}" srcOrd="0" destOrd="0" presId="urn:microsoft.com/office/officeart/2005/8/layout/pyramid1"/>
    <dgm:cxn modelId="{E3F3AD0E-98C7-486D-BE55-14C7A0D88B32}" srcId="{0CEDF1A2-C282-4ABB-884B-BA1C0763E0FB}" destId="{82457872-FC45-427D-AB70-6EAD816E8240}" srcOrd="4" destOrd="0" parTransId="{23DAE3E3-3C87-4164-9830-F2323AC6432C}" sibTransId="{14F8B0FB-199A-4C99-A625-588D31BF96BE}"/>
    <dgm:cxn modelId="{9D37760D-5D27-496E-9168-C29322DC6DC1}" srcId="{0CEDF1A2-C282-4ABB-884B-BA1C0763E0FB}" destId="{D81D9372-7FC5-4937-AE96-EA1FC4DDB907}" srcOrd="2" destOrd="0" parTransId="{11E1A4B3-E8B5-47A7-B664-9F8A41AA240F}" sibTransId="{EFF56209-A31C-46BC-811D-B6C7877A2D6B}"/>
    <dgm:cxn modelId="{E6586B0E-51E9-4081-A71B-B75B4A6A4D2C}" srcId="{0CEDF1A2-C282-4ABB-884B-BA1C0763E0FB}" destId="{D7E8225E-1B11-4DAA-835E-6788FA572F96}" srcOrd="0" destOrd="0" parTransId="{6D587981-146A-426D-B35E-2C62148CE071}" sibTransId="{21AD0B1C-29F4-4015-A0EC-5EAFA25ED2EA}"/>
    <dgm:cxn modelId="{72485B15-3F80-4543-B9BA-235F685BE251}" srcId="{0CEDF1A2-C282-4ABB-884B-BA1C0763E0FB}" destId="{01E21EB4-6F62-49E3-AE72-2577DEA419BF}" srcOrd="1" destOrd="0" parTransId="{89A1AB15-942B-440A-BD9C-5578F88F8FB5}" sibTransId="{795A2DBE-F069-4613-82F5-283F2F2F250A}"/>
    <dgm:cxn modelId="{BB6CD7EE-8E6D-4C76-80DA-D7D61764251E}" type="presOf" srcId="{82457872-FC45-427D-AB70-6EAD816E8240}" destId="{B0447770-CDDE-41DB-A08C-C6B572E60FE2}" srcOrd="0" destOrd="0" presId="urn:microsoft.com/office/officeart/2005/8/layout/pyramid1"/>
    <dgm:cxn modelId="{AA0AB381-5FF7-48A3-9BBA-065312221980}" type="presParOf" srcId="{28EDE7CC-2F09-42AD-93AB-2965A96B7F15}" destId="{F4C4770F-720E-4F2B-87A0-8ED8F42127A9}" srcOrd="0" destOrd="0" presId="urn:microsoft.com/office/officeart/2005/8/layout/pyramid1"/>
    <dgm:cxn modelId="{78DBAD5D-86AD-4742-ADC5-080D40F1CA28}" type="presParOf" srcId="{F4C4770F-720E-4F2B-87A0-8ED8F42127A9}" destId="{AEC60E68-2D72-43E9-A752-E6C51099150B}" srcOrd="0" destOrd="0" presId="urn:microsoft.com/office/officeart/2005/8/layout/pyramid1"/>
    <dgm:cxn modelId="{27436CC2-349C-4FAE-8486-C62AF1110117}" type="presParOf" srcId="{F4C4770F-720E-4F2B-87A0-8ED8F42127A9}" destId="{48A962F4-705A-4CA6-97E1-715397D76B65}" srcOrd="1" destOrd="0" presId="urn:microsoft.com/office/officeart/2005/8/layout/pyramid1"/>
    <dgm:cxn modelId="{BEEC00D7-5E61-49D5-875B-5D7B855086D8}" type="presParOf" srcId="{28EDE7CC-2F09-42AD-93AB-2965A96B7F15}" destId="{A6FCE04B-A0B0-40D8-9C73-4C244C783205}" srcOrd="1" destOrd="0" presId="urn:microsoft.com/office/officeart/2005/8/layout/pyramid1"/>
    <dgm:cxn modelId="{AF7E64B0-1518-4210-B7F0-9B392FA9B271}" type="presParOf" srcId="{A6FCE04B-A0B0-40D8-9C73-4C244C783205}" destId="{1AF196EF-D1CC-44D4-841A-5EDC1EBC18F4}" srcOrd="0" destOrd="0" presId="urn:microsoft.com/office/officeart/2005/8/layout/pyramid1"/>
    <dgm:cxn modelId="{DA781AC4-5275-4A47-9BCC-C9FC297FDCEE}" type="presParOf" srcId="{A6FCE04B-A0B0-40D8-9C73-4C244C783205}" destId="{BA9CF2B7-B53B-4578-A02B-FC26DFC44B7B}" srcOrd="1" destOrd="0" presId="urn:microsoft.com/office/officeart/2005/8/layout/pyramid1"/>
    <dgm:cxn modelId="{A51CEA24-462C-441E-850E-418A1906D377}" type="presParOf" srcId="{28EDE7CC-2F09-42AD-93AB-2965A96B7F15}" destId="{D9D2110B-5237-46E0-BB92-FEEA701E71E3}" srcOrd="2" destOrd="0" presId="urn:microsoft.com/office/officeart/2005/8/layout/pyramid1"/>
    <dgm:cxn modelId="{514158AE-17FE-488D-A810-7336AFD8D72C}" type="presParOf" srcId="{D9D2110B-5237-46E0-BB92-FEEA701E71E3}" destId="{04628C52-BE8F-43E6-A216-10E2E9D70BF9}" srcOrd="0" destOrd="0" presId="urn:microsoft.com/office/officeart/2005/8/layout/pyramid1"/>
    <dgm:cxn modelId="{17200599-39D7-4BA1-BA7E-2D8488EE550E}" type="presParOf" srcId="{D9D2110B-5237-46E0-BB92-FEEA701E71E3}" destId="{5DEE6974-0C22-4366-B32F-08BDDE01A494}" srcOrd="1" destOrd="0" presId="urn:microsoft.com/office/officeart/2005/8/layout/pyramid1"/>
    <dgm:cxn modelId="{02789535-7997-4F75-94A5-2BADAF28C04E}" type="presParOf" srcId="{28EDE7CC-2F09-42AD-93AB-2965A96B7F15}" destId="{BCF12EF4-8477-49FF-B6A6-216967B4D2CC}" srcOrd="3" destOrd="0" presId="urn:microsoft.com/office/officeart/2005/8/layout/pyramid1"/>
    <dgm:cxn modelId="{0BF985F6-CD59-4012-AC78-6D8B11F961B5}" type="presParOf" srcId="{BCF12EF4-8477-49FF-B6A6-216967B4D2CC}" destId="{D323903D-1257-480E-AD1C-102B4942A642}" srcOrd="0" destOrd="0" presId="urn:microsoft.com/office/officeart/2005/8/layout/pyramid1"/>
    <dgm:cxn modelId="{5FBDCF1B-F0F8-4225-A7E8-886684EA4839}" type="presParOf" srcId="{BCF12EF4-8477-49FF-B6A6-216967B4D2CC}" destId="{618C0CF0-3083-4C63-A52A-6771963D2C58}" srcOrd="1" destOrd="0" presId="urn:microsoft.com/office/officeart/2005/8/layout/pyramid1"/>
    <dgm:cxn modelId="{0633B12B-0B4E-4DCF-8C21-FF88C6D371C6}" type="presParOf" srcId="{28EDE7CC-2F09-42AD-93AB-2965A96B7F15}" destId="{1C8A89A6-23A9-4F49-9CDD-06A5CB728DE7}" srcOrd="4" destOrd="0" presId="urn:microsoft.com/office/officeart/2005/8/layout/pyramid1"/>
    <dgm:cxn modelId="{DFCB43CD-9022-42B2-BD1D-98A154B72BF6}" type="presParOf" srcId="{1C8A89A6-23A9-4F49-9CDD-06A5CB728DE7}" destId="{B0447770-CDDE-41DB-A08C-C6B572E60FE2}" srcOrd="0" destOrd="0" presId="urn:microsoft.com/office/officeart/2005/8/layout/pyramid1"/>
    <dgm:cxn modelId="{5E253FC5-B6C4-4947-99B6-5448091960B5}" type="presParOf" srcId="{1C8A89A6-23A9-4F49-9CDD-06A5CB728DE7}" destId="{E94052F5-7F57-42C2-A39E-417C6128648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C60E68-2D72-43E9-A752-E6C51099150B}">
      <dsp:nvSpPr>
        <dsp:cNvPr id="0" name=""/>
        <dsp:cNvSpPr/>
      </dsp:nvSpPr>
      <dsp:spPr>
        <a:xfrm>
          <a:off x="2837426" y="0"/>
          <a:ext cx="1418713" cy="908107"/>
        </a:xfrm>
        <a:prstGeom prst="trapezoid">
          <a:avLst>
            <a:gd name="adj" fmla="val 7811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PINALIS LEADERSHIP</a:t>
          </a:r>
          <a:endParaRPr lang="en-ID" sz="1600" b="1" kern="1200" dirty="0"/>
        </a:p>
      </dsp:txBody>
      <dsp:txXfrm>
        <a:off x="2837426" y="0"/>
        <a:ext cx="1418713" cy="908107"/>
      </dsp:txXfrm>
    </dsp:sp>
    <dsp:sp modelId="{1AF196EF-D1CC-44D4-841A-5EDC1EBC18F4}">
      <dsp:nvSpPr>
        <dsp:cNvPr id="0" name=""/>
        <dsp:cNvSpPr/>
      </dsp:nvSpPr>
      <dsp:spPr>
        <a:xfrm>
          <a:off x="2128069" y="908107"/>
          <a:ext cx="2837426" cy="908107"/>
        </a:xfrm>
        <a:prstGeom prst="trapezoid">
          <a:avLst>
            <a:gd name="adj" fmla="val 7811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PEOPLE DEVELOPMENT</a:t>
          </a:r>
          <a:endParaRPr lang="en-ID" sz="2000" kern="1200" dirty="0"/>
        </a:p>
      </dsp:txBody>
      <dsp:txXfrm>
        <a:off x="2624619" y="908107"/>
        <a:ext cx="1844327" cy="908107"/>
      </dsp:txXfrm>
    </dsp:sp>
    <dsp:sp modelId="{04628C52-BE8F-43E6-A216-10E2E9D70BF9}">
      <dsp:nvSpPr>
        <dsp:cNvPr id="0" name=""/>
        <dsp:cNvSpPr/>
      </dsp:nvSpPr>
      <dsp:spPr>
        <a:xfrm>
          <a:off x="1418713" y="1816215"/>
          <a:ext cx="4256139" cy="908107"/>
        </a:xfrm>
        <a:prstGeom prst="trapezoid">
          <a:avLst>
            <a:gd name="adj" fmla="val 7811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PRODUCTION LEADERSHIP</a:t>
          </a:r>
          <a:endParaRPr lang="en-ID" sz="2400" kern="1200" dirty="0"/>
        </a:p>
      </dsp:txBody>
      <dsp:txXfrm>
        <a:off x="2163537" y="1816215"/>
        <a:ext cx="2766490" cy="908107"/>
      </dsp:txXfrm>
    </dsp:sp>
    <dsp:sp modelId="{D323903D-1257-480E-AD1C-102B4942A642}">
      <dsp:nvSpPr>
        <dsp:cNvPr id="0" name=""/>
        <dsp:cNvSpPr/>
      </dsp:nvSpPr>
      <dsp:spPr>
        <a:xfrm>
          <a:off x="709356" y="2724323"/>
          <a:ext cx="5674852" cy="908107"/>
        </a:xfrm>
        <a:prstGeom prst="trapezoid">
          <a:avLst>
            <a:gd name="adj" fmla="val 7811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PERMITION LEADERSHIP</a:t>
          </a:r>
          <a:endParaRPr lang="en-ID" sz="2800" kern="1200" dirty="0"/>
        </a:p>
      </dsp:txBody>
      <dsp:txXfrm>
        <a:off x="1702455" y="2724323"/>
        <a:ext cx="3688654" cy="908107"/>
      </dsp:txXfrm>
    </dsp:sp>
    <dsp:sp modelId="{B0447770-CDDE-41DB-A08C-C6B572E60FE2}">
      <dsp:nvSpPr>
        <dsp:cNvPr id="0" name=""/>
        <dsp:cNvSpPr/>
      </dsp:nvSpPr>
      <dsp:spPr>
        <a:xfrm>
          <a:off x="0" y="3632431"/>
          <a:ext cx="7093566" cy="908107"/>
        </a:xfrm>
        <a:prstGeom prst="trapezoid">
          <a:avLst>
            <a:gd name="adj" fmla="val 7811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POSITION LEADERSHIP</a:t>
          </a:r>
          <a:endParaRPr lang="en-ID" sz="3800" kern="1200" dirty="0"/>
        </a:p>
      </dsp:txBody>
      <dsp:txXfrm>
        <a:off x="1241374" y="3632431"/>
        <a:ext cx="4610817" cy="9081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8FC5E-E394-4848-B43E-DBC337B30377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C38D9-B9F7-4F1D-A1B6-8474868411D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738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5F4F5F-46DA-4B48-85EA-98FCBBAC6B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658F112-C52D-460D-893B-E150EE330B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F73AD8-7625-4E44-B898-71D548F5B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B44E12-84F5-478E-AC8F-E74A35E10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5F9C2E-E687-498E-99FC-359055476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291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BD1EE4-DA5A-4EE1-A41F-24E69D36E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602135E-9826-4DAD-84BD-7EECCC7448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CF74985-3922-4EC5-9F84-D422F77CB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17C9DFB-84A5-422D-940C-DE4869E88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3BDD2D-F772-4437-9AE7-6B8743FEA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6484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767CC88-F9BF-4DEE-A5B9-3D998AA8D9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3D4CF1A-0B7E-4918-8676-EE258EBC3C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9EA4E4-43F7-4AF3-9D9E-0CEC9C29E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B4ADC0-73CE-4171-B67D-598D2F70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87E9759-15FA-456A-8E59-929E7B0A4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949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C87E57-1ABD-4AE2-B22D-52E20111B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89B431-E46A-4B77-A80C-81F08DED5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F6489F-D4DC-437F-83F0-D57EAD2F2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8559DD-8994-42EF-BF59-501F089B8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4CDBEA-E0F1-44A6-9FA5-6B90DA2CB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0353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36077A-8B27-464D-B9BE-55A3453B6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09B327A-A9D1-491B-8222-BE4FCC36A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8622C96-E3B4-4B05-816F-BB5257D2E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30C685-26BB-4CD6-A0BC-0D22220C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145E2A-E9D7-46BB-AD13-53D992C71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0772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3AA053-278A-4631-A0D1-1366CC618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D0711A-8533-4CF3-BE5D-D7CED516B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5A20C8A-A596-4752-B8F2-0C84D3636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9C4719-7445-4C4A-B959-E72638026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5CDEDCC-2199-4BBA-8C69-B6BE7ED97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C52C7AE-5224-41FB-99F4-910D84B29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7975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66001E-12C4-4636-80A7-8B6EAFA92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7EB049F-AEAD-42B9-896D-4CFBC4E70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17777F9-1BEA-4F15-B3AB-F6FF15AD9D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FD1587-F1C2-4348-B6E2-E5D515F2B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27652A5-DADD-41B6-A092-0F1F2EF7E7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168BA91-7396-4F43-BCF1-B3BC9E08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F7823C5-AD59-409F-A837-09FD52A2C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036C2F4-0100-431D-9643-5501E59CE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88827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21B981-F0E1-47BF-AC42-CE5EA4170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0A1952-F0AF-4B1E-994B-6E7870819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201113C-B19D-4EEA-9A47-C183BEBE7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4570032-8025-4625-B9BF-77E19486B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183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0D13DAD-98E6-485C-AD3F-99AC3D587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CB6F609-389E-46E8-95A8-F5D00041C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EE88831-BAD9-482C-8F11-7931A7130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2725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6F818F-F851-4E9D-9512-885DB5932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C22C28-AA45-4E31-8EFB-0BA589BA2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BA80319-2784-47B8-9AE7-D4DEAD375C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381B42E-BA0B-4958-971F-A74477621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8D7154F-A22B-4DD2-A845-239475828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4EE7D3-D0BF-4795-8078-1BE3CA642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1273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ECC5-40E8-4F68-8AA2-8E7513836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BF0D4D3-ED36-42A2-AAE8-5757B302A7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01BDB74-8930-40F5-8A59-C0CD710E1E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E8C6876-D5AE-4ADF-9D6B-02AAD700D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7BD30EE-9AB3-4E5B-A1E7-4E1AD59C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2F59707-963B-4D09-B1E9-0A3CD44F6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046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B0B8099-692A-41FE-B422-ADD830111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1D47A84-7F45-43C6-A1A0-C23B0F0BA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F77763-DA78-49D8-A14C-68451B39EA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757B8-A556-4898-8F0B-3D5DA44C830C}" type="datetimeFigureOut">
              <a:rPr lang="en-ID" smtClean="0"/>
              <a:t>26/08/2025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B47EF9-FD78-4AA0-8967-C86EEDE32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44A4C4-273B-4414-89B7-108459920E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834DE2-A927-42AD-9487-85968879FE2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573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4.png"/><Relationship Id="rId4" Type="http://schemas.openxmlformats.org/officeDocument/2006/relationships/image" Target="../media/image16.jpeg"/><Relationship Id="rId9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20.jpe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4.png"/><Relationship Id="rId10" Type="http://schemas.microsoft.com/office/2007/relationships/diagramDrawing" Target="../diagrams/drawing1.xml"/><Relationship Id="rId4" Type="http://schemas.openxmlformats.org/officeDocument/2006/relationships/image" Target="../media/image3.emf"/><Relationship Id="rId9" Type="http://schemas.openxmlformats.org/officeDocument/2006/relationships/diagramColors" Target="../diagrams/colors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4.png"/><Relationship Id="rId4" Type="http://schemas.openxmlformats.org/officeDocument/2006/relationships/image" Target="../media/image3.emf"/><Relationship Id="rId9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66215D-2726-4FDB-ABBE-A8C67BD2C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C849117-1843-440F-9E44-503B5909F733}"/>
              </a:ext>
            </a:extLst>
          </p:cNvPr>
          <p:cNvSpPr txBox="1"/>
          <p:nvPr/>
        </p:nvSpPr>
        <p:spPr>
          <a:xfrm>
            <a:off x="2936519" y="2265651"/>
            <a:ext cx="63548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Arial Black" panose="020B0A04020102020204" pitchFamily="34" charset="0"/>
              </a:rPr>
              <a:t>PIMPINAN BERINTEGRITAS</a:t>
            </a:r>
          </a:p>
          <a:p>
            <a:pPr algn="ctr"/>
            <a:r>
              <a:rPr lang="en-US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BERANI BAPER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A2CF91A-1DC6-4CE5-95ED-2F0E7E72357E}"/>
              </a:ext>
            </a:extLst>
          </p:cNvPr>
          <p:cNvSpPr txBox="1"/>
          <p:nvPr/>
        </p:nvSpPr>
        <p:spPr>
          <a:xfrm>
            <a:off x="3635498" y="5224214"/>
            <a:ext cx="49568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u="sng" dirty="0">
                <a:latin typeface="Franklin Gothic Medium" panose="020B0603020102020204" pitchFamily="34" charset="0"/>
              </a:rPr>
              <a:t>BRIGJEN POL Dr. SUSILO TEGUH RAHARJO, </a:t>
            </a:r>
            <a:r>
              <a:rPr lang="en-US" u="sng" dirty="0" err="1">
                <a:latin typeface="Franklin Gothic Medium" panose="020B0603020102020204" pitchFamily="34" charset="0"/>
              </a:rPr>
              <a:t>M.Si</a:t>
            </a:r>
            <a:r>
              <a:rPr lang="en-US" u="sng" dirty="0">
                <a:latin typeface="Franklin Gothic Medium" panose="020B0603020102020204" pitchFamily="34" charset="0"/>
              </a:rPr>
              <a:t>.</a:t>
            </a:r>
          </a:p>
          <a:p>
            <a:pPr algn="ctr"/>
            <a:r>
              <a:rPr lang="en-US" dirty="0">
                <a:latin typeface="Mistral" panose="03090702030407020403" pitchFamily="66" charset="0"/>
              </a:rPr>
              <a:t>KAROBINDIKLAT LEMDIKLAT POLRI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0C2CBCC-FAFC-4CD4-9353-2B8B92BD1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7C1AE9D8-C46C-4494-9DF0-3D923146E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CC39188-6917-44A1-96CE-B2CC71F877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081812B-3463-4B51-AF4F-4B6B4DF2804B}"/>
              </a:ext>
            </a:extLst>
          </p:cNvPr>
          <p:cNvSpPr txBox="1"/>
          <p:nvPr/>
        </p:nvSpPr>
        <p:spPr>
          <a:xfrm>
            <a:off x="3943302" y="3768044"/>
            <a:ext cx="4341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Arial Narrow" panose="020B0606020202030204" pitchFamily="34" charset="0"/>
              </a:rPr>
              <a:t>(</a:t>
            </a:r>
            <a:r>
              <a:rPr lang="en-US" sz="3200" dirty="0" err="1">
                <a:latin typeface="Arial Narrow" panose="020B0606020202030204" pitchFamily="34" charset="0"/>
              </a:rPr>
              <a:t>Berproses</a:t>
            </a:r>
            <a:r>
              <a:rPr lang="en-US" sz="3200" dirty="0">
                <a:latin typeface="Arial Narrow" panose="020B0606020202030204" pitchFamily="34" charset="0"/>
              </a:rPr>
              <a:t> </a:t>
            </a:r>
            <a:r>
              <a:rPr lang="en-US" sz="3200" dirty="0" err="1">
                <a:latin typeface="Arial Narrow" panose="020B0606020202030204" pitchFamily="34" charset="0"/>
              </a:rPr>
              <a:t>Menuju</a:t>
            </a:r>
            <a:r>
              <a:rPr lang="en-US" sz="3200" dirty="0">
                <a:latin typeface="Arial Narrow" panose="020B0606020202030204" pitchFamily="34" charset="0"/>
              </a:rPr>
              <a:t> </a:t>
            </a:r>
            <a:r>
              <a:rPr lang="en-US" sz="3200" dirty="0" err="1">
                <a:latin typeface="Arial Narrow" panose="020B0606020202030204" pitchFamily="34" charset="0"/>
              </a:rPr>
              <a:t>Sukses</a:t>
            </a:r>
            <a:r>
              <a:rPr lang="en-US" sz="3200" dirty="0">
                <a:latin typeface="Arial Narrow" panose="020B0606020202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64781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BEB50F88-BE1B-428E-A2CE-734967D8D7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81A330F-2607-4129-BB6E-67598300738B}"/>
              </a:ext>
            </a:extLst>
          </p:cNvPr>
          <p:cNvSpPr txBox="1"/>
          <p:nvPr/>
        </p:nvSpPr>
        <p:spPr>
          <a:xfrm>
            <a:off x="4713676" y="1687947"/>
            <a:ext cx="240662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MORAL DAN </a:t>
            </a:r>
          </a:p>
          <a:p>
            <a:pPr algn="ctr"/>
            <a:r>
              <a:rPr lang="en-US" dirty="0">
                <a:latin typeface="Copperplate Gothic Bold" panose="020E0705020206020404" pitchFamily="34" charset="0"/>
              </a:rPr>
              <a:t>ETIKA NASIONAL</a:t>
            </a:r>
            <a:endParaRPr lang="en-ID" dirty="0">
              <a:latin typeface="Copperplate Gothic Bold" panose="020E07050202060204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186A660-FAEB-4CA3-957D-6D181A51CEA2}"/>
              </a:ext>
            </a:extLst>
          </p:cNvPr>
          <p:cNvSpPr txBox="1"/>
          <p:nvPr/>
        </p:nvSpPr>
        <p:spPr>
          <a:xfrm>
            <a:off x="4711528" y="2986570"/>
            <a:ext cx="240662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INTEGRITAS</a:t>
            </a:r>
            <a:endParaRPr lang="en-ID" dirty="0">
              <a:latin typeface="Copperplate Gothic Bold" panose="020E07050202060204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D132535-4305-4DBE-A9CA-6D1D26316FA3}"/>
              </a:ext>
            </a:extLst>
          </p:cNvPr>
          <p:cNvSpPr txBox="1"/>
          <p:nvPr/>
        </p:nvSpPr>
        <p:spPr>
          <a:xfrm>
            <a:off x="4711527" y="4222945"/>
            <a:ext cx="2406621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opperplate Gothic Bold" panose="020E0705020206020404" pitchFamily="34" charset="0"/>
              </a:rPr>
              <a:t>VISIONER</a:t>
            </a:r>
            <a:endParaRPr lang="en-ID" dirty="0">
              <a:latin typeface="Copperplate Gothic Bold" panose="020E07050202060204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FF567D9-1021-4488-BB9E-E0AEF1DD79F7}"/>
              </a:ext>
            </a:extLst>
          </p:cNvPr>
          <p:cNvSpPr txBox="1"/>
          <p:nvPr/>
        </p:nvSpPr>
        <p:spPr>
          <a:xfrm>
            <a:off x="4711528" y="5240378"/>
            <a:ext cx="240662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Copperplate Gothic Bold" panose="020E0705020206020404" pitchFamily="34" charset="0"/>
              </a:rPr>
              <a:t>KOMPETEN</a:t>
            </a:r>
            <a:endParaRPr lang="en-ID" dirty="0">
              <a:solidFill>
                <a:schemeClr val="bg1"/>
              </a:solidFill>
              <a:latin typeface="Copperplate Gothic Bold" panose="020E07050202060204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64C0EF1-8FE7-4CAC-9A0F-19F872A9A2EA}"/>
              </a:ext>
            </a:extLst>
          </p:cNvPr>
          <p:cNvSpPr txBox="1"/>
          <p:nvPr/>
        </p:nvSpPr>
        <p:spPr>
          <a:xfrm>
            <a:off x="7534145" y="1507641"/>
            <a:ext cx="2645564" cy="954107"/>
          </a:xfrm>
          <a:prstGeom prst="rect">
            <a:avLst/>
          </a:prstGeom>
          <a:solidFill>
            <a:srgbClr val="FFFFCC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MENJAMIN UTUH NKRI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PANCASILA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UUD’45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dirty="0"/>
              <a:t>BHINEKA TUNGGAL IKA</a:t>
            </a:r>
            <a:endParaRPr lang="en-ID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823485B-120D-4C54-96FC-AE439433ECC5}"/>
              </a:ext>
            </a:extLst>
          </p:cNvPr>
          <p:cNvSpPr txBox="1"/>
          <p:nvPr/>
        </p:nvSpPr>
        <p:spPr>
          <a:xfrm>
            <a:off x="7531998" y="2703230"/>
            <a:ext cx="2647714" cy="923330"/>
          </a:xfrm>
          <a:prstGeom prst="rect">
            <a:avLst/>
          </a:prstGeom>
          <a:solidFill>
            <a:srgbClr val="FFCC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MENUNJUKKAN KONSISTENSI </a:t>
            </a:r>
          </a:p>
          <a:p>
            <a:r>
              <a:rPr lang="en-US" dirty="0"/>
              <a:t>SIKAP DAN TINDAKAN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324A8AE-3A0E-41A1-AA50-CE73E74DEF87}"/>
              </a:ext>
            </a:extLst>
          </p:cNvPr>
          <p:cNvSpPr txBox="1"/>
          <p:nvPr/>
        </p:nvSpPr>
        <p:spPr>
          <a:xfrm>
            <a:off x="7531997" y="5098706"/>
            <a:ext cx="2647712" cy="923330"/>
          </a:xfrm>
          <a:prstGeom prst="rect">
            <a:avLst/>
          </a:prstGeom>
          <a:solidFill>
            <a:srgbClr val="FF5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ILMU MANAJEMEN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KEPEMIMPINAN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>
                <a:solidFill>
                  <a:schemeClr val="bg1"/>
                </a:solidFill>
              </a:rPr>
              <a:t>PEMBELAJAR</a:t>
            </a:r>
          </a:p>
        </p:txBody>
      </p:sp>
      <p:pic>
        <p:nvPicPr>
          <p:cNvPr id="2050" name="Picture 2" descr="Leadership: Erfolgreich Führen mit Weitblick | trend.at">
            <a:extLst>
              <a:ext uri="{FF2B5EF4-FFF2-40B4-BE49-F238E27FC236}">
                <a16:creationId xmlns:a16="http://schemas.microsoft.com/office/drawing/2014/main" xmlns="" id="{C956D116-83BA-4E13-A230-99FAE7FB9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87" y="2690476"/>
            <a:ext cx="2406621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5D5CE64-5060-4CB0-B8BD-2B6A0385C941}"/>
              </a:ext>
            </a:extLst>
          </p:cNvPr>
          <p:cNvSpPr txBox="1"/>
          <p:nvPr/>
        </p:nvSpPr>
        <p:spPr>
          <a:xfrm>
            <a:off x="1069094" y="4413982"/>
            <a:ext cx="1866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pperplate Gothic Bold" panose="020E0705020206020404" pitchFamily="34" charset="0"/>
              </a:rPr>
              <a:t>LEADER</a:t>
            </a:r>
          </a:p>
        </p:txBody>
      </p: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xmlns="" id="{950EB1BC-C521-4099-B6DA-2395CE960787}"/>
              </a:ext>
            </a:extLst>
          </p:cNvPr>
          <p:cNvCxnSpPr>
            <a:cxnSpLocks/>
            <a:stCxn id="2050" idx="3"/>
            <a:endCxn id="8" idx="1"/>
          </p:cNvCxnSpPr>
          <p:nvPr/>
        </p:nvCxnSpPr>
        <p:spPr>
          <a:xfrm flipV="1">
            <a:off x="3193308" y="2011113"/>
            <a:ext cx="1520368" cy="15175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xmlns="" id="{46188AF0-A575-4C8E-985D-FB7543760AD5}"/>
              </a:ext>
            </a:extLst>
          </p:cNvPr>
          <p:cNvCxnSpPr>
            <a:stCxn id="2050" idx="3"/>
            <a:endCxn id="2050" idx="3"/>
          </p:cNvCxnSpPr>
          <p:nvPr/>
        </p:nvCxnSpPr>
        <p:spPr>
          <a:xfrm>
            <a:off x="3193308" y="3528676"/>
            <a:ext cx="12700" cy="12700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xmlns="" id="{2E2ED47E-C4E7-4827-8ACF-DDA4E98139BA}"/>
              </a:ext>
            </a:extLst>
          </p:cNvPr>
          <p:cNvCxnSpPr>
            <a:cxnSpLocks/>
            <a:stCxn id="2050" idx="3"/>
            <a:endCxn id="11" idx="1"/>
          </p:cNvCxnSpPr>
          <p:nvPr/>
        </p:nvCxnSpPr>
        <p:spPr>
          <a:xfrm>
            <a:off x="3193308" y="3528676"/>
            <a:ext cx="1518220" cy="189636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BAB59A05-245B-4CA9-94F0-1EDC628413F6}"/>
              </a:ext>
            </a:extLst>
          </p:cNvPr>
          <p:cNvSpPr txBox="1"/>
          <p:nvPr/>
        </p:nvSpPr>
        <p:spPr>
          <a:xfrm>
            <a:off x="7531997" y="3950315"/>
            <a:ext cx="2647713" cy="954107"/>
          </a:xfrm>
          <a:prstGeom prst="rect">
            <a:avLst/>
          </a:prstGeom>
          <a:solidFill>
            <a:srgbClr val="FF6600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ID" sz="1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KEPEMIMPINAN YANG MELIHAT VISI KE DEPAN DAN MENGAMBIL LANGKAH UNTUK MEWUJUDKANNYA</a:t>
            </a:r>
            <a:endParaRPr lang="en-ID" sz="1400" dirty="0">
              <a:solidFill>
                <a:schemeClr val="bg1"/>
              </a:solidFill>
            </a:endParaRPr>
          </a:p>
        </p:txBody>
      </p:sp>
      <p:sp>
        <p:nvSpPr>
          <p:cNvPr id="37" name="Arrow: Right 36">
            <a:extLst>
              <a:ext uri="{FF2B5EF4-FFF2-40B4-BE49-F238E27FC236}">
                <a16:creationId xmlns:a16="http://schemas.microsoft.com/office/drawing/2014/main" xmlns="" id="{AB75A22F-AF24-4CD1-AD1C-70D285A704A6}"/>
              </a:ext>
            </a:extLst>
          </p:cNvPr>
          <p:cNvSpPr/>
          <p:nvPr/>
        </p:nvSpPr>
        <p:spPr>
          <a:xfrm>
            <a:off x="7237927" y="1687947"/>
            <a:ext cx="115910" cy="646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Arrow: Right 38">
            <a:extLst>
              <a:ext uri="{FF2B5EF4-FFF2-40B4-BE49-F238E27FC236}">
                <a16:creationId xmlns:a16="http://schemas.microsoft.com/office/drawing/2014/main" xmlns="" id="{D65C3927-32FC-4071-8C83-897E2DBBF001}"/>
              </a:ext>
            </a:extLst>
          </p:cNvPr>
          <p:cNvSpPr/>
          <p:nvPr/>
        </p:nvSpPr>
        <p:spPr>
          <a:xfrm>
            <a:off x="7235779" y="2832019"/>
            <a:ext cx="115910" cy="646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0" name="Arrow: Right 39">
            <a:extLst>
              <a:ext uri="{FF2B5EF4-FFF2-40B4-BE49-F238E27FC236}">
                <a16:creationId xmlns:a16="http://schemas.microsoft.com/office/drawing/2014/main" xmlns="" id="{B45A1AE3-3DAE-4401-9A66-59598693D248}"/>
              </a:ext>
            </a:extLst>
          </p:cNvPr>
          <p:cNvSpPr/>
          <p:nvPr/>
        </p:nvSpPr>
        <p:spPr>
          <a:xfrm>
            <a:off x="7222900" y="4081272"/>
            <a:ext cx="115910" cy="646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1" name="Arrow: Right 40">
            <a:extLst>
              <a:ext uri="{FF2B5EF4-FFF2-40B4-BE49-F238E27FC236}">
                <a16:creationId xmlns:a16="http://schemas.microsoft.com/office/drawing/2014/main" xmlns="" id="{5603707D-5371-4BB3-A141-9CF4C5537FA9}"/>
              </a:ext>
            </a:extLst>
          </p:cNvPr>
          <p:cNvSpPr/>
          <p:nvPr/>
        </p:nvSpPr>
        <p:spPr>
          <a:xfrm>
            <a:off x="7210021" y="5085827"/>
            <a:ext cx="115910" cy="6463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2052" name="Picture 4" descr="KEPEMIMPINAN VISIONER">
            <a:extLst>
              <a:ext uri="{FF2B5EF4-FFF2-40B4-BE49-F238E27FC236}">
                <a16:creationId xmlns:a16="http://schemas.microsoft.com/office/drawing/2014/main" xmlns="" id="{0911410D-761B-4C4D-B379-CC19D99433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3" t="12693" r="60954" b="10765"/>
          <a:stretch/>
        </p:blipFill>
        <p:spPr bwMode="auto">
          <a:xfrm>
            <a:off x="10481257" y="3976073"/>
            <a:ext cx="1135487" cy="95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PMDPPKB - MEMBANGUN INTEGRITAS DIRI">
            <a:extLst>
              <a:ext uri="{FF2B5EF4-FFF2-40B4-BE49-F238E27FC236}">
                <a16:creationId xmlns:a16="http://schemas.microsoft.com/office/drawing/2014/main" xmlns="" id="{E199CD93-4564-4FBF-B74C-4D87F71A4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257" y="2703230"/>
            <a:ext cx="1135487" cy="92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rti Lambang Garuda Pancasila dan Penjelasannya Halaman all - Kompas.com">
            <a:extLst>
              <a:ext uri="{FF2B5EF4-FFF2-40B4-BE49-F238E27FC236}">
                <a16:creationId xmlns:a16="http://schemas.microsoft.com/office/drawing/2014/main" xmlns="" id="{951EE6C7-0BEE-468B-8DD7-7B9D5ED63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257" y="1507641"/>
            <a:ext cx="1135487" cy="923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ompetent Icons | Download Free Vectors Icons &amp; Logos">
            <a:extLst>
              <a:ext uri="{FF2B5EF4-FFF2-40B4-BE49-F238E27FC236}">
                <a16:creationId xmlns:a16="http://schemas.microsoft.com/office/drawing/2014/main" xmlns="" id="{8DBAFB07-AF1A-4D68-A281-91D4C7550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2" t="55244"/>
          <a:stretch/>
        </p:blipFill>
        <p:spPr bwMode="auto">
          <a:xfrm>
            <a:off x="10494136" y="4954607"/>
            <a:ext cx="1014939" cy="95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5C65907-4311-42DC-96B8-4A130FDD6A51}"/>
              </a:ext>
            </a:extLst>
          </p:cNvPr>
          <p:cNvSpPr txBox="1"/>
          <p:nvPr/>
        </p:nvSpPr>
        <p:spPr>
          <a:xfrm>
            <a:off x="4263992" y="386364"/>
            <a:ext cx="586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Franklin Gothic Medium" panose="020B0603020102020204" pitchFamily="34" charset="0"/>
                <a:cs typeface="Dubai Light" panose="020B0303030403030204" pitchFamily="34" charset="-78"/>
              </a:rPr>
              <a:t>KEPEMIMPINAN NASIONAL</a:t>
            </a:r>
            <a:endParaRPr lang="en-ID" sz="2400" b="1" dirty="0">
              <a:latin typeface="Franklin Gothic Medium" panose="020B0603020102020204" pitchFamily="34" charset="0"/>
              <a:cs typeface="Dubai Light" panose="020B0303030403030204" pitchFamily="34" charset="-78"/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478FA658-A437-4784-9450-BEDE42870B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49" name="Picture 2">
            <a:extLst>
              <a:ext uri="{FF2B5EF4-FFF2-40B4-BE49-F238E27FC236}">
                <a16:creationId xmlns:a16="http://schemas.microsoft.com/office/drawing/2014/main" xmlns="" id="{F7E22D7F-2F8E-4AE5-8E52-C87FB45C53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51B6FF06-F14A-4F50-8DEC-F9DF33730F9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4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A16DABF0-BC11-4705-BCCF-71E9D81C0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6EC9B32-3628-4154-B78A-B8AD5A06099E}"/>
              </a:ext>
            </a:extLst>
          </p:cNvPr>
          <p:cNvSpPr txBox="1"/>
          <p:nvPr/>
        </p:nvSpPr>
        <p:spPr>
          <a:xfrm>
            <a:off x="4235117" y="374234"/>
            <a:ext cx="58963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Franklin Gothic Medium" panose="020B0603020102020204" pitchFamily="34" charset="0"/>
                <a:cs typeface="Dubai Light" panose="020B0303030403030204" pitchFamily="34" charset="-78"/>
              </a:rPr>
              <a:t>KELEMAHAN KEPEMIMPINAN</a:t>
            </a:r>
            <a:endParaRPr lang="en-ID" sz="2400" b="1" dirty="0">
              <a:latin typeface="Franklin Gothic Medium" panose="020B0603020102020204" pitchFamily="34" charset="0"/>
              <a:cs typeface="Dubai Light" panose="020B0303030403030204" pitchFamily="34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DC0573D-1A89-4DCE-B6D7-CDC4F2E357AD}"/>
              </a:ext>
            </a:extLst>
          </p:cNvPr>
          <p:cNvSpPr txBox="1"/>
          <p:nvPr/>
        </p:nvSpPr>
        <p:spPr>
          <a:xfrm>
            <a:off x="634479" y="1608498"/>
            <a:ext cx="2931893" cy="369332"/>
          </a:xfrm>
          <a:prstGeom prst="rect">
            <a:avLst/>
          </a:prstGeom>
          <a:solidFill>
            <a:srgbClr val="FFCC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KRISIS KEPERCAYAAN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1FE0428-099E-4841-B7CF-4BB7561CD16D}"/>
              </a:ext>
            </a:extLst>
          </p:cNvPr>
          <p:cNvSpPr txBox="1"/>
          <p:nvPr/>
        </p:nvSpPr>
        <p:spPr>
          <a:xfrm>
            <a:off x="6259305" y="1650139"/>
            <a:ext cx="3198120" cy="369332"/>
          </a:xfrm>
          <a:prstGeom prst="rect">
            <a:avLst/>
          </a:prstGeom>
          <a:solidFill>
            <a:srgbClr val="FFCC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KONFLIK KEPENTINGAN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56AF059-44DF-49B8-92EF-4DD12EB3B234}"/>
              </a:ext>
            </a:extLst>
          </p:cNvPr>
          <p:cNvSpPr txBox="1"/>
          <p:nvPr/>
        </p:nvSpPr>
        <p:spPr>
          <a:xfrm>
            <a:off x="634479" y="3957555"/>
            <a:ext cx="2844240" cy="369332"/>
          </a:xfrm>
          <a:prstGeom prst="rect">
            <a:avLst/>
          </a:prstGeom>
          <a:solidFill>
            <a:srgbClr val="FFCC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KURANG SINERGITAS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62E1FD0-88AE-4ABF-9408-5733F2D71898}"/>
              </a:ext>
            </a:extLst>
          </p:cNvPr>
          <p:cNvSpPr txBox="1"/>
          <p:nvPr/>
        </p:nvSpPr>
        <p:spPr>
          <a:xfrm>
            <a:off x="6429615" y="3934526"/>
            <a:ext cx="5534858" cy="369332"/>
          </a:xfrm>
          <a:prstGeom prst="rect">
            <a:avLst/>
          </a:prstGeom>
          <a:solidFill>
            <a:srgbClr val="FFCC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TERGERUSNYA NILAI KEARIFAN (LOCAL)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1D22BC7-CE60-492C-86C8-F97BEE46F155}"/>
              </a:ext>
            </a:extLst>
          </p:cNvPr>
          <p:cNvSpPr txBox="1"/>
          <p:nvPr/>
        </p:nvSpPr>
        <p:spPr>
          <a:xfrm>
            <a:off x="2820645" y="2342451"/>
            <a:ext cx="3438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Mengabaikan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Salah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ambil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keputusan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Langgar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serap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aspirasi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F69693E-9D16-4360-AEDE-0F907B2D5630}"/>
              </a:ext>
            </a:extLst>
          </p:cNvPr>
          <p:cNvSpPr txBox="1"/>
          <p:nvPr/>
        </p:nvSpPr>
        <p:spPr>
          <a:xfrm>
            <a:off x="463645" y="4564803"/>
            <a:ext cx="3444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Ego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sektoral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Otonomi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daerah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Keberagaman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etnis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multi agama,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kultural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Pimpinan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sulit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menkoordinasikan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0E947FA-EA35-4808-A300-139F069DF532}"/>
              </a:ext>
            </a:extLst>
          </p:cNvPr>
          <p:cNvSpPr txBox="1"/>
          <p:nvPr/>
        </p:nvSpPr>
        <p:spPr>
          <a:xfrm>
            <a:off x="6179717" y="2141426"/>
            <a:ext cx="3628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Politik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identitas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Pembocoran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rahasia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negara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Pengawasan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Primordial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Dsb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B8C26B9-763A-4AB2-9EFF-548F7B3F77B9}"/>
              </a:ext>
            </a:extLst>
          </p:cNvPr>
          <p:cNvSpPr txBox="1"/>
          <p:nvPr/>
        </p:nvSpPr>
        <p:spPr>
          <a:xfrm>
            <a:off x="6873834" y="4269232"/>
            <a:ext cx="3919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Globalisasi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menyebabkan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informal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diperhatikan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1B77833-2B09-4537-86D8-E6733D972264}"/>
              </a:ext>
            </a:extLst>
          </p:cNvPr>
          <p:cNvCxnSpPr/>
          <p:nvPr/>
        </p:nvCxnSpPr>
        <p:spPr>
          <a:xfrm>
            <a:off x="6156103" y="1558344"/>
            <a:ext cx="0" cy="46106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A7DBD131-CC5C-4F12-8595-B46BF0A4BAB5}"/>
              </a:ext>
            </a:extLst>
          </p:cNvPr>
          <p:cNvCxnSpPr/>
          <p:nvPr/>
        </p:nvCxnSpPr>
        <p:spPr>
          <a:xfrm>
            <a:off x="1068946" y="3889420"/>
            <a:ext cx="1030309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74" name="Picture 2" descr="Fahri Hamzah: DPR dan parpol alami krisis kepercayaan">
            <a:extLst>
              <a:ext uri="{FF2B5EF4-FFF2-40B4-BE49-F238E27FC236}">
                <a16:creationId xmlns:a16="http://schemas.microsoft.com/office/drawing/2014/main" xmlns="" id="{8981BC32-836B-4058-B0F1-992A12710C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75" r="10010"/>
          <a:stretch/>
        </p:blipFill>
        <p:spPr bwMode="auto">
          <a:xfrm>
            <a:off x="687731" y="2043758"/>
            <a:ext cx="2143824" cy="145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engertian Kerja Sama">
            <a:extLst>
              <a:ext uri="{FF2B5EF4-FFF2-40B4-BE49-F238E27FC236}">
                <a16:creationId xmlns:a16="http://schemas.microsoft.com/office/drawing/2014/main" xmlns="" id="{BCDBFE0A-0952-4132-9C71-4041FA8CE2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1734" y="4177000"/>
            <a:ext cx="2066925" cy="1991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Konflik Kepentingan Selesai Dengan Maunya Alloh | Pojok Informasi Media">
            <a:extLst>
              <a:ext uri="{FF2B5EF4-FFF2-40B4-BE49-F238E27FC236}">
                <a16:creationId xmlns:a16="http://schemas.microsoft.com/office/drawing/2014/main" xmlns="" id="{CCDEEEF0-F628-4EE1-B8B6-0C4ECD1FD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" t="9884" r="7593" b="10222"/>
          <a:stretch/>
        </p:blipFill>
        <p:spPr bwMode="auto">
          <a:xfrm>
            <a:off x="9543101" y="1790164"/>
            <a:ext cx="2421372" cy="175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osiologi Kelas 12: Kearifan Lokal di Indonesia - Pahamify">
            <a:extLst>
              <a:ext uri="{FF2B5EF4-FFF2-40B4-BE49-F238E27FC236}">
                <a16:creationId xmlns:a16="http://schemas.microsoft.com/office/drawing/2014/main" xmlns="" id="{9DA8E69A-2DC3-4485-AF63-71306E12B7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70"/>
          <a:stretch/>
        </p:blipFill>
        <p:spPr bwMode="auto">
          <a:xfrm>
            <a:off x="6950596" y="5005827"/>
            <a:ext cx="3725983" cy="161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4319C59-F407-4E47-BE4B-E5D6B9170C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542F1115-86ED-4E3D-92A6-2B9619731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8AF1003-DF54-4423-83B2-2F309B95B4A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662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16">
            <a:extLst>
              <a:ext uri="{FF2B5EF4-FFF2-40B4-BE49-F238E27FC236}">
                <a16:creationId xmlns:a16="http://schemas.microsoft.com/office/drawing/2014/main" xmlns="" id="{4323729D-F690-47BD-AED5-A3B4297AD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1" name="Isosceles Triangle 50">
            <a:extLst>
              <a:ext uri="{FF2B5EF4-FFF2-40B4-BE49-F238E27FC236}">
                <a16:creationId xmlns:a16="http://schemas.microsoft.com/office/drawing/2014/main" xmlns="" id="{3A58786C-F58E-4868-9362-90008FBE4A00}"/>
              </a:ext>
            </a:extLst>
          </p:cNvPr>
          <p:cNvSpPr/>
          <p:nvPr/>
        </p:nvSpPr>
        <p:spPr>
          <a:xfrm rot="10800000">
            <a:off x="3307933" y="1853004"/>
            <a:ext cx="259251" cy="667131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xmlns="" id="{AFAC45A4-11AA-4AD6-8510-96EF0615CCEB}"/>
              </a:ext>
            </a:extLst>
          </p:cNvPr>
          <p:cNvSpPr/>
          <p:nvPr/>
        </p:nvSpPr>
        <p:spPr>
          <a:xfrm>
            <a:off x="3301815" y="5270920"/>
            <a:ext cx="265369" cy="65937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3" name="Flowchart: Document 52">
            <a:extLst>
              <a:ext uri="{FF2B5EF4-FFF2-40B4-BE49-F238E27FC236}">
                <a16:creationId xmlns:a16="http://schemas.microsoft.com/office/drawing/2014/main" xmlns="" id="{DB701A9F-93EA-44A3-8077-15F672FEC44F}"/>
              </a:ext>
            </a:extLst>
          </p:cNvPr>
          <p:cNvSpPr/>
          <p:nvPr/>
        </p:nvSpPr>
        <p:spPr>
          <a:xfrm rot="10800000">
            <a:off x="5244694" y="3193933"/>
            <a:ext cx="1505183" cy="546535"/>
          </a:xfrm>
          <a:prstGeom prst="flowChartDocumen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4" name="Flowchart: Document 53">
            <a:extLst>
              <a:ext uri="{FF2B5EF4-FFF2-40B4-BE49-F238E27FC236}">
                <a16:creationId xmlns:a16="http://schemas.microsoft.com/office/drawing/2014/main" xmlns="" id="{047A6641-9FCA-4862-83B6-CC528319A04B}"/>
              </a:ext>
            </a:extLst>
          </p:cNvPr>
          <p:cNvSpPr/>
          <p:nvPr/>
        </p:nvSpPr>
        <p:spPr>
          <a:xfrm>
            <a:off x="5244695" y="2716928"/>
            <a:ext cx="1493949" cy="497718"/>
          </a:xfrm>
          <a:prstGeom prst="flowChartDocumen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43304C3A-40EF-439E-A0AD-D5485D11B7F5}"/>
              </a:ext>
            </a:extLst>
          </p:cNvPr>
          <p:cNvSpPr/>
          <p:nvPr/>
        </p:nvSpPr>
        <p:spPr>
          <a:xfrm>
            <a:off x="2410763" y="5624949"/>
            <a:ext cx="2159773" cy="30534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65E1C728-388E-41CF-A263-16F3E0F28C9B}"/>
              </a:ext>
            </a:extLst>
          </p:cNvPr>
          <p:cNvSpPr txBox="1"/>
          <p:nvPr/>
        </p:nvSpPr>
        <p:spPr>
          <a:xfrm>
            <a:off x="2585971" y="5600563"/>
            <a:ext cx="171739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FAKTOR INTERNAL</a:t>
            </a:r>
          </a:p>
        </p:txBody>
      </p:sp>
      <p:sp>
        <p:nvSpPr>
          <p:cNvPr id="58" name="Flowchart: Document 57">
            <a:extLst>
              <a:ext uri="{FF2B5EF4-FFF2-40B4-BE49-F238E27FC236}">
                <a16:creationId xmlns:a16="http://schemas.microsoft.com/office/drawing/2014/main" xmlns="" id="{936D33B1-79AC-4F8F-912D-A6FBD001E6F4}"/>
              </a:ext>
            </a:extLst>
          </p:cNvPr>
          <p:cNvSpPr/>
          <p:nvPr/>
        </p:nvSpPr>
        <p:spPr>
          <a:xfrm rot="10800000">
            <a:off x="5251861" y="4287637"/>
            <a:ext cx="1505183" cy="546535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9" name="Flowchart: Document 58">
            <a:extLst>
              <a:ext uri="{FF2B5EF4-FFF2-40B4-BE49-F238E27FC236}">
                <a16:creationId xmlns:a16="http://schemas.microsoft.com/office/drawing/2014/main" xmlns="" id="{B2108F93-1F84-4C61-B175-C268E1A59882}"/>
              </a:ext>
            </a:extLst>
          </p:cNvPr>
          <p:cNvSpPr/>
          <p:nvPr/>
        </p:nvSpPr>
        <p:spPr>
          <a:xfrm>
            <a:off x="5251862" y="3810632"/>
            <a:ext cx="1493949" cy="497718"/>
          </a:xfrm>
          <a:prstGeom prst="flowChartDocumen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77B98D09-D33C-46E7-9E34-B4EC842ACDB3}"/>
              </a:ext>
            </a:extLst>
          </p:cNvPr>
          <p:cNvSpPr txBox="1"/>
          <p:nvPr/>
        </p:nvSpPr>
        <p:spPr>
          <a:xfrm>
            <a:off x="5389286" y="2765773"/>
            <a:ext cx="11785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KLARIFIKASI</a:t>
            </a:r>
            <a:endParaRPr lang="en-ID" sz="16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48E85E91-C3C1-4AEE-9719-4D3205F9B869}"/>
              </a:ext>
            </a:extLst>
          </p:cNvPr>
          <p:cNvSpPr txBox="1"/>
          <p:nvPr/>
        </p:nvSpPr>
        <p:spPr>
          <a:xfrm>
            <a:off x="5391075" y="3300069"/>
            <a:ext cx="11608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KLASIFIKASI</a:t>
            </a:r>
            <a:endParaRPr lang="en-ID" sz="1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832A601B-3CE1-43D7-8D4C-18D11DE181E2}"/>
              </a:ext>
            </a:extLst>
          </p:cNvPr>
          <p:cNvSpPr txBox="1"/>
          <p:nvPr/>
        </p:nvSpPr>
        <p:spPr>
          <a:xfrm>
            <a:off x="5391074" y="3848710"/>
            <a:ext cx="12425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KOORDINASI</a:t>
            </a:r>
            <a:endParaRPr lang="en-ID" sz="16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0894210E-C412-4B72-831A-23DBA5A61137}"/>
              </a:ext>
            </a:extLst>
          </p:cNvPr>
          <p:cNvSpPr txBox="1"/>
          <p:nvPr/>
        </p:nvSpPr>
        <p:spPr>
          <a:xfrm>
            <a:off x="5391074" y="4440387"/>
            <a:ext cx="12040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KONTRIBUSI</a:t>
            </a:r>
            <a:endParaRPr lang="en-ID" sz="1600" dirty="0"/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xmlns="" id="{994024FF-E856-419A-AC22-B3E579E74B91}"/>
              </a:ext>
            </a:extLst>
          </p:cNvPr>
          <p:cNvSpPr/>
          <p:nvPr/>
        </p:nvSpPr>
        <p:spPr>
          <a:xfrm>
            <a:off x="2364782" y="1839843"/>
            <a:ext cx="2159773" cy="36944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58BE6142-421E-409D-99A4-05367ABC117D}"/>
              </a:ext>
            </a:extLst>
          </p:cNvPr>
          <p:cNvSpPr txBox="1"/>
          <p:nvPr/>
        </p:nvSpPr>
        <p:spPr>
          <a:xfrm>
            <a:off x="2549444" y="1853005"/>
            <a:ext cx="1832809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FAKTOR EKSTERNAL</a:t>
            </a:r>
          </a:p>
        </p:txBody>
      </p:sp>
      <p:sp>
        <p:nvSpPr>
          <p:cNvPr id="66" name="Arrow: Right 65">
            <a:extLst>
              <a:ext uri="{FF2B5EF4-FFF2-40B4-BE49-F238E27FC236}">
                <a16:creationId xmlns:a16="http://schemas.microsoft.com/office/drawing/2014/main" xmlns="" id="{142144B3-52B9-4E69-86DA-B3759DCE60DD}"/>
              </a:ext>
            </a:extLst>
          </p:cNvPr>
          <p:cNvSpPr/>
          <p:nvPr/>
        </p:nvSpPr>
        <p:spPr>
          <a:xfrm>
            <a:off x="6789976" y="3079661"/>
            <a:ext cx="255552" cy="13418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xmlns="" id="{14F5E8E4-81D0-45CC-94BC-BC661E5CF77F}"/>
              </a:ext>
            </a:extLst>
          </p:cNvPr>
          <p:cNvSpPr/>
          <p:nvPr/>
        </p:nvSpPr>
        <p:spPr>
          <a:xfrm>
            <a:off x="7190301" y="2729807"/>
            <a:ext cx="1893189" cy="194369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xmlns="" id="{7645CBD4-2D40-4DBB-9C0A-611775ECF36D}"/>
              </a:ext>
            </a:extLst>
          </p:cNvPr>
          <p:cNvSpPr/>
          <p:nvPr/>
        </p:nvSpPr>
        <p:spPr>
          <a:xfrm>
            <a:off x="7260570" y="2804410"/>
            <a:ext cx="1726879" cy="1782540"/>
          </a:xfrm>
          <a:prstGeom prst="diamond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7A3BFA56-6A75-40EA-9EF9-90BEF8306AEB}"/>
              </a:ext>
            </a:extLst>
          </p:cNvPr>
          <p:cNvSpPr txBox="1"/>
          <p:nvPr/>
        </p:nvSpPr>
        <p:spPr>
          <a:xfrm>
            <a:off x="7487143" y="3134671"/>
            <a:ext cx="12827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PRODUK/</a:t>
            </a:r>
          </a:p>
          <a:p>
            <a:pPr algn="ctr"/>
            <a:r>
              <a:rPr lang="en-US" sz="1400" dirty="0"/>
              <a:t>GIAT YG TEPAT</a:t>
            </a:r>
          </a:p>
          <a:p>
            <a:pPr algn="ctr"/>
            <a:r>
              <a:rPr lang="en-US" sz="1400" dirty="0"/>
              <a:t>SESUAI </a:t>
            </a:r>
          </a:p>
          <a:p>
            <a:pPr algn="ctr"/>
            <a:r>
              <a:rPr lang="en-US" sz="1400" dirty="0"/>
              <a:t>KEWENANGAN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A4FF272-B2F7-4482-B437-2CA930D4C571}"/>
              </a:ext>
            </a:extLst>
          </p:cNvPr>
          <p:cNvSpPr txBox="1"/>
          <p:nvPr/>
        </p:nvSpPr>
        <p:spPr>
          <a:xfrm>
            <a:off x="5310153" y="5067122"/>
            <a:ext cx="1377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harlemagne Std" panose="00000800000000000000" pitchFamily="50" charset="0"/>
              </a:rPr>
              <a:t>EVALUASI</a:t>
            </a:r>
            <a:endParaRPr lang="en-ID" dirty="0">
              <a:latin typeface="Charlemagne Std" panose="00000800000000000000" pitchFamily="50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93F2CD14-FB4E-485D-BB04-0EC76077D21D}"/>
              </a:ext>
            </a:extLst>
          </p:cNvPr>
          <p:cNvGrpSpPr/>
          <p:nvPr/>
        </p:nvGrpSpPr>
        <p:grpSpPr>
          <a:xfrm>
            <a:off x="9480847" y="2882127"/>
            <a:ext cx="1124540" cy="1826854"/>
            <a:chOff x="8788650" y="3189378"/>
            <a:chExt cx="1338164" cy="1898749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5E0836BF-BBD9-44CC-94BF-BF19C180B1F3}"/>
                </a:ext>
              </a:extLst>
            </p:cNvPr>
            <p:cNvSpPr txBox="1"/>
            <p:nvPr/>
          </p:nvSpPr>
          <p:spPr>
            <a:xfrm>
              <a:off x="8799810" y="3819072"/>
              <a:ext cx="1256178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/>
                <a:t>KEMAJUAN</a:t>
              </a:r>
            </a:p>
            <a:p>
              <a:pPr algn="ctr"/>
              <a:r>
                <a:rPr lang="en-US" sz="1600" b="1" dirty="0"/>
                <a:t>ORGANISASI</a:t>
              </a:r>
            </a:p>
          </p:txBody>
        </p:sp>
        <p:sp>
          <p:nvSpPr>
            <p:cNvPr id="78" name="Diagonal Stripe 77">
              <a:extLst>
                <a:ext uri="{FF2B5EF4-FFF2-40B4-BE49-F238E27FC236}">
                  <a16:creationId xmlns:a16="http://schemas.microsoft.com/office/drawing/2014/main" xmlns="" id="{3464959A-B0A0-42FA-9192-F2DF86EAA60F}"/>
                </a:ext>
              </a:extLst>
            </p:cNvPr>
            <p:cNvSpPr/>
            <p:nvPr/>
          </p:nvSpPr>
          <p:spPr>
            <a:xfrm rot="2501757">
              <a:off x="8820936" y="4080696"/>
              <a:ext cx="1305878" cy="1007431"/>
            </a:xfrm>
            <a:prstGeom prst="diagStripe">
              <a:avLst>
                <a:gd name="adj" fmla="val 79053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>
                <a:solidFill>
                  <a:schemeClr val="tx1"/>
                </a:solidFill>
              </a:endParaRPr>
            </a:p>
          </p:txBody>
        </p: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35AA9B98-6619-4A2C-A717-6AA070A0674F}"/>
                </a:ext>
              </a:extLst>
            </p:cNvPr>
            <p:cNvGrpSpPr/>
            <p:nvPr/>
          </p:nvGrpSpPr>
          <p:grpSpPr>
            <a:xfrm>
              <a:off x="8788650" y="3189378"/>
              <a:ext cx="1270609" cy="658670"/>
              <a:chOff x="9670890" y="2555268"/>
              <a:chExt cx="1270609" cy="658670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72F2B625-635F-46CA-ABB3-A8F7BAC843A9}"/>
                  </a:ext>
                </a:extLst>
              </p:cNvPr>
              <p:cNvSpPr/>
              <p:nvPr/>
            </p:nvSpPr>
            <p:spPr>
              <a:xfrm rot="19016720">
                <a:off x="10238962" y="2555268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xmlns="" id="{9BE6D582-9B14-4A62-A2C7-DD7FDBB89302}"/>
                  </a:ext>
                </a:extLst>
              </p:cNvPr>
              <p:cNvSpPr/>
              <p:nvPr/>
            </p:nvSpPr>
            <p:spPr>
              <a:xfrm rot="19016720">
                <a:off x="10406346" y="2721586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xmlns="" id="{013C6F7D-5199-449A-99B5-4E2ABE2FDFE5}"/>
                  </a:ext>
                </a:extLst>
              </p:cNvPr>
              <p:cNvSpPr/>
              <p:nvPr/>
            </p:nvSpPr>
            <p:spPr>
              <a:xfrm rot="19016720">
                <a:off x="10221776" y="2884569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xmlns="" id="{C9102C3A-B144-405A-A2F5-A93C49E846C2}"/>
                  </a:ext>
                </a:extLst>
              </p:cNvPr>
              <p:cNvSpPr/>
              <p:nvPr/>
            </p:nvSpPr>
            <p:spPr>
              <a:xfrm rot="19016720">
                <a:off x="10573931" y="2894311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xmlns="" id="{3F4E8430-5EEA-45FA-8964-C5C5A7A9CEC9}"/>
                  </a:ext>
                </a:extLst>
              </p:cNvPr>
              <p:cNvSpPr/>
              <p:nvPr/>
            </p:nvSpPr>
            <p:spPr>
              <a:xfrm rot="19016720">
                <a:off x="9881860" y="2884569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xmlns="" id="{218B21CD-4381-44AD-B389-A76AD70CF1A7}"/>
                  </a:ext>
                </a:extLst>
              </p:cNvPr>
              <p:cNvSpPr/>
              <p:nvPr/>
            </p:nvSpPr>
            <p:spPr>
              <a:xfrm rot="19016720">
                <a:off x="10054392" y="2719918"/>
                <a:ext cx="177845" cy="172374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6" name="Isosceles Triangle 85">
                <a:extLst>
                  <a:ext uri="{FF2B5EF4-FFF2-40B4-BE49-F238E27FC236}">
                    <a16:creationId xmlns:a16="http://schemas.microsoft.com/office/drawing/2014/main" xmlns="" id="{0E293554-0C7A-47E4-A4AB-FFE78BD5DF2A}"/>
                  </a:ext>
                </a:extLst>
              </p:cNvPr>
              <p:cNvSpPr/>
              <p:nvPr/>
            </p:nvSpPr>
            <p:spPr>
              <a:xfrm>
                <a:off x="10353073" y="3023565"/>
                <a:ext cx="247631" cy="119853"/>
              </a:xfrm>
              <a:prstGeom prst="triangl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7" name="Isosceles Triangle 86">
                <a:extLst>
                  <a:ext uri="{FF2B5EF4-FFF2-40B4-BE49-F238E27FC236}">
                    <a16:creationId xmlns:a16="http://schemas.microsoft.com/office/drawing/2014/main" xmlns="" id="{DCDD6E59-39AD-4546-93D3-B5C4E66A727C}"/>
                  </a:ext>
                </a:extLst>
              </p:cNvPr>
              <p:cNvSpPr/>
              <p:nvPr/>
            </p:nvSpPr>
            <p:spPr>
              <a:xfrm>
                <a:off x="10693868" y="3028925"/>
                <a:ext cx="247631" cy="119853"/>
              </a:xfrm>
              <a:prstGeom prst="triangl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8" name="Isosceles Triangle 87">
                <a:extLst>
                  <a:ext uri="{FF2B5EF4-FFF2-40B4-BE49-F238E27FC236}">
                    <a16:creationId xmlns:a16="http://schemas.microsoft.com/office/drawing/2014/main" xmlns="" id="{F6599A78-58B2-47F6-A69D-FB66DF683D1A}"/>
                  </a:ext>
                </a:extLst>
              </p:cNvPr>
              <p:cNvSpPr/>
              <p:nvPr/>
            </p:nvSpPr>
            <p:spPr>
              <a:xfrm>
                <a:off x="9670890" y="3010151"/>
                <a:ext cx="247631" cy="109837"/>
              </a:xfrm>
              <a:prstGeom prst="triangl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xmlns="" id="{D3A7D6CF-782B-4899-9B15-7668A9B695D5}"/>
                  </a:ext>
                </a:extLst>
              </p:cNvPr>
              <p:cNvSpPr/>
              <p:nvPr/>
            </p:nvSpPr>
            <p:spPr>
              <a:xfrm rot="19016720">
                <a:off x="10047931" y="3041564"/>
                <a:ext cx="177845" cy="172374"/>
              </a:xfrm>
              <a:prstGeom prst="rect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</p:grpSp>
      </p:grpSp>
      <p:sp>
        <p:nvSpPr>
          <p:cNvPr id="91" name="Arrow: Right 90">
            <a:extLst>
              <a:ext uri="{FF2B5EF4-FFF2-40B4-BE49-F238E27FC236}">
                <a16:creationId xmlns:a16="http://schemas.microsoft.com/office/drawing/2014/main" xmlns="" id="{824F4A6F-DBBA-441B-8E23-561B78E091CC}"/>
              </a:ext>
            </a:extLst>
          </p:cNvPr>
          <p:cNvSpPr/>
          <p:nvPr/>
        </p:nvSpPr>
        <p:spPr>
          <a:xfrm>
            <a:off x="9162931" y="3096371"/>
            <a:ext cx="255552" cy="134185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FF4EE130-E90F-4138-95DA-13AAC14307FA}"/>
              </a:ext>
            </a:extLst>
          </p:cNvPr>
          <p:cNvSpPr txBox="1"/>
          <p:nvPr/>
        </p:nvSpPr>
        <p:spPr>
          <a:xfrm>
            <a:off x="3625553" y="147787"/>
            <a:ext cx="6504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BAPER  </a:t>
            </a:r>
          </a:p>
          <a:p>
            <a:pPr algn="ctr"/>
            <a:r>
              <a:rPr lang="en-US" altLang="ko-K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(PEMBAWA PERUBAHAN)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  <a:cs typeface="Arial" pitchFamily="34" charset="0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xmlns="" id="{E9DC1687-9B65-4B7B-B679-D3D4D8C7E6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97" name="Picture 2">
            <a:extLst>
              <a:ext uri="{FF2B5EF4-FFF2-40B4-BE49-F238E27FC236}">
                <a16:creationId xmlns:a16="http://schemas.microsoft.com/office/drawing/2014/main" xmlns="" id="{3BEE07AD-613F-4662-8E29-DD558F9E66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xmlns="" id="{50AE7756-AD05-43E7-9B59-AFF89BA706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8F6D75A-74DE-49AC-B706-B5B226031EF2}"/>
              </a:ext>
            </a:extLst>
          </p:cNvPr>
          <p:cNvGrpSpPr/>
          <p:nvPr/>
        </p:nvGrpSpPr>
        <p:grpSpPr>
          <a:xfrm>
            <a:off x="1893196" y="2356833"/>
            <a:ext cx="3103810" cy="3142445"/>
            <a:chOff x="1262129" y="1944712"/>
            <a:chExt cx="3103810" cy="3142445"/>
          </a:xfrm>
        </p:grpSpPr>
        <p:sp>
          <p:nvSpPr>
            <p:cNvPr id="57" name="Arrow: Right 56">
              <a:extLst>
                <a:ext uri="{FF2B5EF4-FFF2-40B4-BE49-F238E27FC236}">
                  <a16:creationId xmlns:a16="http://schemas.microsoft.com/office/drawing/2014/main" xmlns="" id="{3429C215-A3E8-4505-AE1C-605B201A7CFD}"/>
                </a:ext>
              </a:extLst>
            </p:cNvPr>
            <p:cNvSpPr/>
            <p:nvPr/>
          </p:nvSpPr>
          <p:spPr>
            <a:xfrm>
              <a:off x="4049330" y="2918220"/>
              <a:ext cx="255552" cy="134185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 dirty="0"/>
            </a:p>
          </p:txBody>
        </p:sp>
        <p:sp>
          <p:nvSpPr>
            <p:cNvPr id="105" name="Circle: Hollow 104">
              <a:extLst>
                <a:ext uri="{FF2B5EF4-FFF2-40B4-BE49-F238E27FC236}">
                  <a16:creationId xmlns:a16="http://schemas.microsoft.com/office/drawing/2014/main" xmlns="" id="{B8410F2B-D289-4436-8B9F-A1B7736AC728}"/>
                </a:ext>
              </a:extLst>
            </p:cNvPr>
            <p:cNvSpPr/>
            <p:nvPr/>
          </p:nvSpPr>
          <p:spPr>
            <a:xfrm>
              <a:off x="1262130" y="1957591"/>
              <a:ext cx="3103808" cy="3129566"/>
            </a:xfrm>
            <a:prstGeom prst="donut">
              <a:avLst>
                <a:gd name="adj" fmla="val 16759"/>
              </a:avLst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/>
                </a:solidFill>
              </a:endParaRPr>
            </a:p>
          </p:txBody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xmlns="" id="{CAA7B7E0-72FC-4B1A-834E-FB20332F508C}"/>
                </a:ext>
              </a:extLst>
            </p:cNvPr>
            <p:cNvSpPr/>
            <p:nvPr/>
          </p:nvSpPr>
          <p:spPr>
            <a:xfrm>
              <a:off x="2704564" y="4554238"/>
              <a:ext cx="210186" cy="526268"/>
            </a:xfrm>
            <a:prstGeom prst="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7" name="Isosceles Triangle 106">
              <a:extLst>
                <a:ext uri="{FF2B5EF4-FFF2-40B4-BE49-F238E27FC236}">
                  <a16:creationId xmlns:a16="http://schemas.microsoft.com/office/drawing/2014/main" xmlns="" id="{6FDA962C-D5A8-4285-A772-5E6D57546A5B}"/>
                </a:ext>
              </a:extLst>
            </p:cNvPr>
            <p:cNvSpPr/>
            <p:nvPr/>
          </p:nvSpPr>
          <p:spPr>
            <a:xfrm flipV="1">
              <a:off x="2677494" y="1944712"/>
              <a:ext cx="281767" cy="569923"/>
            </a:xfrm>
            <a:prstGeom prst="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xmlns="" id="{D70A7CDA-FDB2-4FD9-A52B-DF805B3DF712}"/>
                </a:ext>
              </a:extLst>
            </p:cNvPr>
            <p:cNvSpPr/>
            <p:nvPr/>
          </p:nvSpPr>
          <p:spPr>
            <a:xfrm rot="5400000" flipV="1">
              <a:off x="3964824" y="3243607"/>
              <a:ext cx="282599" cy="519631"/>
            </a:xfrm>
            <a:prstGeom prst="triangle">
              <a:avLst>
                <a:gd name="adj" fmla="val 49999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9" name="Isosceles Triangle 108">
              <a:extLst>
                <a:ext uri="{FF2B5EF4-FFF2-40B4-BE49-F238E27FC236}">
                  <a16:creationId xmlns:a16="http://schemas.microsoft.com/office/drawing/2014/main" xmlns="" id="{86D0A9DB-8B12-45BF-8E58-C3B46AFC17AE}"/>
                </a:ext>
              </a:extLst>
            </p:cNvPr>
            <p:cNvSpPr/>
            <p:nvPr/>
          </p:nvSpPr>
          <p:spPr>
            <a:xfrm rot="16200000" flipV="1">
              <a:off x="1389955" y="3232048"/>
              <a:ext cx="275190" cy="530842"/>
            </a:xfrm>
            <a:prstGeom prst="triangl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04912E0A-3F98-4CF0-A7EE-9587AA7E309D}"/>
                </a:ext>
              </a:extLst>
            </p:cNvPr>
            <p:cNvSpPr txBox="1"/>
            <p:nvPr/>
          </p:nvSpPr>
          <p:spPr>
            <a:xfrm rot="19198467">
              <a:off x="1506781" y="2451523"/>
              <a:ext cx="1321196" cy="670951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l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PILIH SDM</a:t>
              </a:r>
              <a:endParaRPr lang="en-ID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49121084-C7EA-428B-B9AB-54C783C30437}"/>
                </a:ext>
              </a:extLst>
            </p:cNvPr>
            <p:cNvSpPr txBox="1"/>
            <p:nvPr/>
          </p:nvSpPr>
          <p:spPr>
            <a:xfrm rot="2436498">
              <a:off x="2712774" y="2631398"/>
              <a:ext cx="1321196" cy="670951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RUBAH </a:t>
              </a:r>
            </a:p>
            <a:p>
              <a:pPr algn="ctr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STRUKTUR</a:t>
              </a:r>
              <a:endParaRPr lang="en-ID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14928F2E-E5E2-40EE-AC5D-7BB3E0A23350}"/>
                </a:ext>
              </a:extLst>
            </p:cNvPr>
            <p:cNvSpPr txBox="1"/>
            <p:nvPr/>
          </p:nvSpPr>
          <p:spPr>
            <a:xfrm rot="2682355">
              <a:off x="1502915" y="3768425"/>
              <a:ext cx="1321196" cy="670951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1600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BUAT </a:t>
              </a:r>
            </a:p>
            <a:p>
              <a:pPr algn="ctr"/>
              <a:r>
                <a:rPr lang="en-US" sz="1600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KONSEP</a:t>
              </a:r>
              <a:endParaRPr lang="en-ID" sz="1600" b="1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C6B509B1-FEE6-42D1-BB68-0B8A60792735}"/>
                </a:ext>
              </a:extLst>
            </p:cNvPr>
            <p:cNvSpPr txBox="1"/>
            <p:nvPr/>
          </p:nvSpPr>
          <p:spPr>
            <a:xfrm rot="18492454">
              <a:off x="2862913" y="3804991"/>
              <a:ext cx="1321196" cy="570255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/>
              </a:prstTxWarp>
              <a:spAutoFit/>
            </a:bodyPr>
            <a:lstStyle/>
            <a:p>
              <a:pPr algn="ctr"/>
              <a:r>
                <a:rPr lang="en-US" sz="1600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GUNAKAN </a:t>
              </a:r>
            </a:p>
            <a:p>
              <a:pPr algn="ctr"/>
              <a:r>
                <a:rPr lang="en-US" sz="1600" b="1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TEKNOOGI</a:t>
              </a:r>
            </a:p>
          </p:txBody>
        </p:sp>
      </p:grpSp>
      <p:cxnSp>
        <p:nvCxnSpPr>
          <p:cNvPr id="19" name="Connector: Elbow 18">
            <a:extLst>
              <a:ext uri="{FF2B5EF4-FFF2-40B4-BE49-F238E27FC236}">
                <a16:creationId xmlns:a16="http://schemas.microsoft.com/office/drawing/2014/main" xmlns="" id="{0B6C0350-D705-4946-8399-825CBEB02F0F}"/>
              </a:ext>
            </a:extLst>
          </p:cNvPr>
          <p:cNvCxnSpPr>
            <a:stCxn id="67" idx="2"/>
            <a:endCxn id="75" idx="3"/>
          </p:cNvCxnSpPr>
          <p:nvPr/>
        </p:nvCxnSpPr>
        <p:spPr>
          <a:xfrm rot="5400000">
            <a:off x="7123064" y="4237956"/>
            <a:ext cx="578286" cy="1449378"/>
          </a:xfrm>
          <a:prstGeom prst="bentConnector2">
            <a:avLst/>
          </a:prstGeom>
          <a:ln w="127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xmlns="" id="{48AA56F3-82B0-469C-B65E-98C3813E710A}"/>
              </a:ext>
            </a:extLst>
          </p:cNvPr>
          <p:cNvCxnSpPr>
            <a:stCxn id="75" idx="1"/>
            <a:endCxn id="105" idx="5"/>
          </p:cNvCxnSpPr>
          <p:nvPr/>
        </p:nvCxnSpPr>
        <p:spPr>
          <a:xfrm rot="10800000">
            <a:off x="4542463" y="5040964"/>
            <a:ext cx="767690" cy="210824"/>
          </a:xfrm>
          <a:prstGeom prst="bentConnector4">
            <a:avLst>
              <a:gd name="adj1" fmla="val 20395"/>
              <a:gd name="adj2" fmla="val -225823"/>
            </a:avLst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F7A21D5-751E-4153-8842-7D3AFD47E14A}"/>
              </a:ext>
            </a:extLst>
          </p:cNvPr>
          <p:cNvSpPr txBox="1"/>
          <p:nvPr/>
        </p:nvSpPr>
        <p:spPr>
          <a:xfrm>
            <a:off x="2500234" y="3456625"/>
            <a:ext cx="186416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BACA </a:t>
            </a:r>
          </a:p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PERKEMBANGAN</a:t>
            </a:r>
          </a:p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TENTUKAN</a:t>
            </a:r>
          </a:p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TUJUAN</a:t>
            </a:r>
            <a:endParaRPr lang="en-ID" sz="1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9F7912AD-C46F-4213-AA42-4D60A3D1CA57}"/>
              </a:ext>
            </a:extLst>
          </p:cNvPr>
          <p:cNvCxnSpPr>
            <a:cxnSpLocks/>
          </p:cNvCxnSpPr>
          <p:nvPr/>
        </p:nvCxnSpPr>
        <p:spPr>
          <a:xfrm>
            <a:off x="5057673" y="1609861"/>
            <a:ext cx="32472" cy="3990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xmlns="" id="{9F358EE7-65C1-44A2-AC5D-2BEEC0664496}"/>
              </a:ext>
            </a:extLst>
          </p:cNvPr>
          <p:cNvCxnSpPr>
            <a:cxnSpLocks/>
          </p:cNvCxnSpPr>
          <p:nvPr/>
        </p:nvCxnSpPr>
        <p:spPr>
          <a:xfrm>
            <a:off x="7051752" y="1607713"/>
            <a:ext cx="0" cy="3992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D36571E-7230-477F-904C-E071656715CD}"/>
              </a:ext>
            </a:extLst>
          </p:cNvPr>
          <p:cNvSpPr txBox="1"/>
          <p:nvPr/>
        </p:nvSpPr>
        <p:spPr>
          <a:xfrm>
            <a:off x="5090146" y="1354429"/>
            <a:ext cx="1953355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RESPONSIBILITAS</a:t>
            </a:r>
            <a:endParaRPr lang="en-ID" sz="1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xmlns="" id="{20BA2C72-97F7-4FC0-B2A0-34D717D73C3E}"/>
              </a:ext>
            </a:extLst>
          </p:cNvPr>
          <p:cNvSpPr txBox="1"/>
          <p:nvPr/>
        </p:nvSpPr>
        <p:spPr>
          <a:xfrm>
            <a:off x="2859956" y="1378039"/>
            <a:ext cx="1220270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PREDIKTIF</a:t>
            </a:r>
            <a:endParaRPr lang="en-ID" sz="1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7090E4A0-C080-4F6D-85D5-A6D82CF11F30}"/>
              </a:ext>
            </a:extLst>
          </p:cNvPr>
          <p:cNvSpPr txBox="1"/>
          <p:nvPr/>
        </p:nvSpPr>
        <p:spPr>
          <a:xfrm>
            <a:off x="8101660" y="1365160"/>
            <a:ext cx="3180871" cy="30777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TRANSPARANSI BERKEADILAN</a:t>
            </a:r>
            <a:endParaRPr lang="en-ID" sz="1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7A1CBD56-58F8-43E9-989F-6206538B4E61}"/>
              </a:ext>
            </a:extLst>
          </p:cNvPr>
          <p:cNvSpPr txBox="1"/>
          <p:nvPr/>
        </p:nvSpPr>
        <p:spPr>
          <a:xfrm>
            <a:off x="4724306" y="6127615"/>
            <a:ext cx="43687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solidFill>
                  <a:srgbClr val="C00000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rPr>
              <a:t>TAWARKAN PELAYANAN DG HARGA MURAH</a:t>
            </a:r>
          </a:p>
          <a:p>
            <a:pPr algn="l"/>
            <a:r>
              <a:rPr lang="en-US" sz="1400" dirty="0">
                <a:solidFill>
                  <a:srgbClr val="C00000"/>
                </a:solidFill>
                <a:latin typeface="Copperplate Gothic Light" panose="020E0507020206020404" pitchFamily="34" charset="0"/>
                <a:cs typeface="Dubai Light" panose="020B0303030403030204" pitchFamily="34" charset="-78"/>
              </a:rPr>
              <a:t>BUKAN PELAYANAN DG MURAHAN</a:t>
            </a:r>
            <a:endParaRPr lang="en-ID" sz="1400" dirty="0">
              <a:solidFill>
                <a:srgbClr val="C00000"/>
              </a:solidFill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33B38A28-EBDA-4C15-97A1-BA6CC2779130}"/>
              </a:ext>
            </a:extLst>
          </p:cNvPr>
          <p:cNvGrpSpPr/>
          <p:nvPr/>
        </p:nvGrpSpPr>
        <p:grpSpPr>
          <a:xfrm>
            <a:off x="227979" y="3192858"/>
            <a:ext cx="1561787" cy="1464311"/>
            <a:chOff x="227979" y="3192858"/>
            <a:chExt cx="1561787" cy="146431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xmlns="" id="{1CF4FD26-443B-4BBA-BCD7-FF7EE5750685}"/>
                </a:ext>
              </a:extLst>
            </p:cNvPr>
            <p:cNvSpPr/>
            <p:nvPr/>
          </p:nvSpPr>
          <p:spPr>
            <a:xfrm>
              <a:off x="227979" y="3192858"/>
              <a:ext cx="1561787" cy="1464311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9D6163B9-B54C-4FCD-969B-4C2EF26DB8FC}"/>
                </a:ext>
              </a:extLst>
            </p:cNvPr>
            <p:cNvSpPr txBox="1"/>
            <p:nvPr/>
          </p:nvSpPr>
          <p:spPr>
            <a:xfrm>
              <a:off x="307138" y="3463327"/>
              <a:ext cx="134126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MASA DEPAN</a:t>
              </a:r>
            </a:p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PENUH </a:t>
              </a:r>
            </a:p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KETIDAK</a:t>
              </a:r>
            </a:p>
            <a:p>
              <a:pPr algn="ctr"/>
              <a:r>
                <a:rPr lang="en-US" sz="1400" dirty="0">
                  <a:latin typeface="Arial" panose="020B0604020202020204" pitchFamily="34" charset="0"/>
                  <a:cs typeface="Arial" panose="020B0604020202020204" pitchFamily="34" charset="0"/>
                </a:rPr>
                <a:t>PASTIAN</a:t>
              </a:r>
              <a:endParaRPr lang="en-ID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6054AB28-3CE8-4D9E-9831-36563B1D8A86}"/>
              </a:ext>
            </a:extLst>
          </p:cNvPr>
          <p:cNvSpPr txBox="1"/>
          <p:nvPr/>
        </p:nvSpPr>
        <p:spPr>
          <a:xfrm>
            <a:off x="9173825" y="5527166"/>
            <a:ext cx="28536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Ditandai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Reinvestasi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Perluasan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Kapasitas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Kapabilitas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Efisiensi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Sumda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Teknologi</a:t>
            </a:r>
            <a:endParaRPr lang="en-ID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CE457B94-786F-4E76-B326-22C22F0CE83C}"/>
              </a:ext>
            </a:extLst>
          </p:cNvPr>
          <p:cNvGrpSpPr/>
          <p:nvPr/>
        </p:nvGrpSpPr>
        <p:grpSpPr>
          <a:xfrm>
            <a:off x="10784963" y="3042667"/>
            <a:ext cx="1202742" cy="1406290"/>
            <a:chOff x="227979" y="3192858"/>
            <a:chExt cx="1561787" cy="1464311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xmlns="" id="{3B1E1615-8B57-43B4-AC16-9231730A3221}"/>
                </a:ext>
              </a:extLst>
            </p:cNvPr>
            <p:cNvSpPr/>
            <p:nvPr/>
          </p:nvSpPr>
          <p:spPr>
            <a:xfrm>
              <a:off x="227979" y="3192858"/>
              <a:ext cx="1561787" cy="1464311"/>
            </a:xfrm>
            <a:prstGeom prst="ellips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C9B5D181-3A2A-4D55-8E9C-8ACA4CC8BA29}"/>
                </a:ext>
              </a:extLst>
            </p:cNvPr>
            <p:cNvSpPr txBox="1"/>
            <p:nvPr/>
          </p:nvSpPr>
          <p:spPr>
            <a:xfrm>
              <a:off x="411049" y="3654386"/>
              <a:ext cx="121340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KESEJAH</a:t>
              </a:r>
            </a:p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TERAAN </a:t>
              </a:r>
            </a:p>
            <a:p>
              <a:pPr algn="ct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MASYARAKAT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6708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C9AD63D-0B98-4547-8BE0-A63170E8EB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xmlns="" id="{8E8C5C17-145D-4928-8626-C53EDD775A90}"/>
              </a:ext>
            </a:extLst>
          </p:cNvPr>
          <p:cNvSpPr/>
          <p:nvPr/>
        </p:nvSpPr>
        <p:spPr>
          <a:xfrm>
            <a:off x="4085450" y="4939790"/>
            <a:ext cx="4108360" cy="1151007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5422A99-A99C-46B6-8C63-42F4B8564E43}"/>
              </a:ext>
            </a:extLst>
          </p:cNvPr>
          <p:cNvSpPr txBox="1"/>
          <p:nvPr/>
        </p:nvSpPr>
        <p:spPr>
          <a:xfrm>
            <a:off x="4195027" y="2440479"/>
            <a:ext cx="388920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latin typeface="Harrington" panose="04040505050A02020702" pitchFamily="82" charset="0"/>
                <a:cs typeface="Dubai Light" panose="020B0303030403030204" pitchFamily="34" charset="-78"/>
              </a:rPr>
              <a:t>SEKIAN </a:t>
            </a:r>
          </a:p>
          <a:p>
            <a:pPr algn="ctr"/>
            <a:r>
              <a:rPr lang="en-US" sz="4400" b="1" dirty="0">
                <a:latin typeface="Harrington" panose="04040505050A02020702" pitchFamily="82" charset="0"/>
                <a:cs typeface="Dubai Light" panose="020B0303030403030204" pitchFamily="34" charset="-78"/>
              </a:rPr>
              <a:t>DAN</a:t>
            </a:r>
          </a:p>
          <a:p>
            <a:pPr algn="ctr"/>
            <a:r>
              <a:rPr lang="en-US" sz="4400" b="1" dirty="0">
                <a:latin typeface="Harrington" panose="04040505050A02020702" pitchFamily="82" charset="0"/>
                <a:cs typeface="Dubai Light" panose="020B0303030403030204" pitchFamily="34" charset="-78"/>
              </a:rPr>
              <a:t>TERIMAKASIH</a:t>
            </a:r>
            <a:endParaRPr lang="en-ID" sz="4400" b="1" dirty="0">
              <a:latin typeface="Harrington" panose="04040505050A02020702" pitchFamily="82" charset="0"/>
              <a:cs typeface="Dubai Light" panose="020B0303030403030204" pitchFamily="34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7BAFCA-4BD9-4CAD-9612-781E9DED3D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298" y="207588"/>
            <a:ext cx="1531060" cy="1531060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A44FCC7C-024C-4807-8D95-37382F174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41" y="207588"/>
            <a:ext cx="1531060" cy="153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3CD87016-2A7E-49CD-ADAE-FB5E786FB2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852" y="4939790"/>
            <a:ext cx="3653779" cy="1151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52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E393032-B0AC-4650-88DA-CE75FD743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187C70-BCEC-4236-BFEA-8B4C6F5B4C88}"/>
              </a:ext>
            </a:extLst>
          </p:cNvPr>
          <p:cNvSpPr txBox="1"/>
          <p:nvPr/>
        </p:nvSpPr>
        <p:spPr>
          <a:xfrm>
            <a:off x="3606083" y="2292439"/>
            <a:ext cx="2971070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DIK UM</a:t>
            </a:r>
          </a:p>
          <a:p>
            <a:r>
              <a:rPr lang="en-US" dirty="0"/>
              <a:t>SD 	: 1981</a:t>
            </a:r>
          </a:p>
          <a:p>
            <a:r>
              <a:rPr lang="en-US" dirty="0"/>
              <a:t>SMP	: 1984</a:t>
            </a:r>
          </a:p>
          <a:p>
            <a:r>
              <a:rPr lang="en-US" dirty="0"/>
              <a:t>SMA	: 1987</a:t>
            </a:r>
          </a:p>
          <a:p>
            <a:r>
              <a:rPr lang="en-US" dirty="0"/>
              <a:t>S-2	: KIK – UI. 2001</a:t>
            </a:r>
          </a:p>
          <a:p>
            <a:r>
              <a:rPr lang="en-US" dirty="0"/>
              <a:t>S-3	: UNNES – MP. 2021</a:t>
            </a:r>
            <a:endParaRPr lang="en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A8979C0-7996-429F-9489-D2DE2F6243EE}"/>
              </a:ext>
            </a:extLst>
          </p:cNvPr>
          <p:cNvSpPr txBox="1"/>
          <p:nvPr/>
        </p:nvSpPr>
        <p:spPr>
          <a:xfrm>
            <a:off x="3603935" y="4106213"/>
            <a:ext cx="26148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DIK POL</a:t>
            </a:r>
          </a:p>
          <a:p>
            <a:r>
              <a:rPr lang="en-US" dirty="0"/>
              <a:t>AKPOL		: 1990</a:t>
            </a:r>
          </a:p>
          <a:p>
            <a:r>
              <a:rPr lang="en-US" dirty="0"/>
              <a:t>PTIK		: 1996</a:t>
            </a:r>
          </a:p>
          <a:p>
            <a:r>
              <a:rPr lang="en-US" dirty="0"/>
              <a:t>SESPIM		: 2006</a:t>
            </a:r>
          </a:p>
          <a:p>
            <a:r>
              <a:rPr lang="en-US" dirty="0"/>
              <a:t>LEMHANNAS	: 2018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93A878E-0AB2-416F-91AA-32ADD55FC133}"/>
              </a:ext>
            </a:extLst>
          </p:cNvPr>
          <p:cNvSpPr txBox="1"/>
          <p:nvPr/>
        </p:nvSpPr>
        <p:spPr>
          <a:xfrm>
            <a:off x="7158510" y="2303170"/>
            <a:ext cx="3341428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RIWAYAT JABATAN</a:t>
            </a:r>
          </a:p>
          <a:p>
            <a:pPr marL="342900" indent="-342900">
              <a:buAutoNum type="arabicPeriod"/>
            </a:pPr>
            <a:r>
              <a:rPr lang="en-US" dirty="0"/>
              <a:t>KAROBINDIKLAT</a:t>
            </a:r>
          </a:p>
          <a:p>
            <a:pPr marL="342900" indent="-342900">
              <a:buAutoNum type="arabicPeriod"/>
            </a:pPr>
            <a:r>
              <a:rPr lang="en-US" dirty="0"/>
              <a:t>KA LSP</a:t>
            </a:r>
          </a:p>
          <a:p>
            <a:pPr marL="342900" indent="-342900">
              <a:buAutoNum type="arabicPeriod"/>
            </a:pPr>
            <a:r>
              <a:rPr lang="en-US" dirty="0"/>
              <a:t>WI SESPIMTI</a:t>
            </a:r>
          </a:p>
          <a:p>
            <a:pPr marL="342900" indent="-342900">
              <a:buAutoNum type="arabicPeriod"/>
            </a:pPr>
            <a:r>
              <a:rPr lang="en-US" dirty="0"/>
              <a:t>KAKOR GADIK AKPOL</a:t>
            </a:r>
          </a:p>
          <a:p>
            <a:pPr marL="342900" indent="-342900">
              <a:buAutoNum type="arabicPeriod"/>
            </a:pPr>
            <a:r>
              <a:rPr lang="en-US" dirty="0"/>
              <a:t>KABIDKUM AKPOL</a:t>
            </a:r>
          </a:p>
          <a:p>
            <a:pPr marL="342900" indent="-342900">
              <a:buAutoNum type="arabicPeriod"/>
            </a:pPr>
            <a:r>
              <a:rPr lang="en-US" dirty="0"/>
              <a:t>KABID PROPAM ACEH</a:t>
            </a:r>
          </a:p>
          <a:p>
            <a:pPr marL="342900" indent="-342900">
              <a:buAutoNum type="arabicPeriod"/>
            </a:pPr>
            <a:r>
              <a:rPr lang="en-US" dirty="0"/>
              <a:t>DOSEN AKPOL</a:t>
            </a:r>
          </a:p>
          <a:p>
            <a:pPr marL="342900" indent="-342900">
              <a:buAutoNum type="arabicPeriod"/>
            </a:pPr>
            <a:r>
              <a:rPr lang="en-US" dirty="0"/>
              <a:t>KAPOLRES REMBANG</a:t>
            </a:r>
          </a:p>
          <a:p>
            <a:pPr marL="342900" indent="-342900">
              <a:buAutoNum type="arabicPeriod"/>
            </a:pPr>
            <a:r>
              <a:rPr lang="en-US" dirty="0"/>
              <a:t>KAPOLRES ACEH BESAR</a:t>
            </a:r>
          </a:p>
          <a:p>
            <a:pPr marL="342900" indent="-342900">
              <a:buAutoNum type="arabicPeriod"/>
            </a:pPr>
            <a:r>
              <a:rPr lang="en-US" dirty="0"/>
              <a:t>WAKAPOLRESTA BANDA ACEH</a:t>
            </a:r>
          </a:p>
          <a:p>
            <a:pPr marL="342900" indent="-342900">
              <a:buAutoNum type="arabicPeriod"/>
            </a:pPr>
            <a:r>
              <a:rPr lang="en-US" dirty="0"/>
              <a:t>KASUBBID 1 DIT INTEL ACEH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F0FE11-4FD7-4CAC-AD70-BB5D65808C14}"/>
              </a:ext>
            </a:extLst>
          </p:cNvPr>
          <p:cNvSpPr txBox="1"/>
          <p:nvPr/>
        </p:nvSpPr>
        <p:spPr>
          <a:xfrm>
            <a:off x="4646180" y="1529887"/>
            <a:ext cx="3778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pperplate Gothic Light" panose="020E0507020206020404" pitchFamily="34" charset="0"/>
              </a:rPr>
              <a:t>CURICULUM VITAE</a:t>
            </a:r>
            <a:endParaRPr lang="en-ID" sz="2800" b="1" dirty="0">
              <a:latin typeface="Copperplate Gothic Light" panose="020E05070202060204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2E4DEBA-89B1-4482-924D-1AA9EFCC05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0E8C8F0E-D2B9-4AC4-A57A-28328C41E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F545718-3B15-4E34-B1B2-E1827499BA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98B59BDD-292A-4D06-8585-F75EE23255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D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EF373E21-61D0-A7C0-5E2F-04BFBB5D6D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71" y="2303170"/>
            <a:ext cx="3225539" cy="3214477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111987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7EB959B9-57CA-4507-A452-AB4928477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CC2D66E-FA70-45E0-BBCF-0DB3BF759975}"/>
              </a:ext>
            </a:extLst>
          </p:cNvPr>
          <p:cNvSpPr txBox="1"/>
          <p:nvPr/>
        </p:nvSpPr>
        <p:spPr>
          <a:xfrm>
            <a:off x="4219649" y="333733"/>
            <a:ext cx="5911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pperplate Gothic Bold" panose="020E0705020206020404" pitchFamily="34" charset="0"/>
              </a:rPr>
              <a:t>PENDAHULUAN</a:t>
            </a:r>
            <a:endParaRPr lang="en-ID" sz="2800" dirty="0">
              <a:latin typeface="Copperplate Gothic Bold" panose="020E0705020206020404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A0A0B84B-2A49-4AA4-A26C-BF8365642979}"/>
              </a:ext>
            </a:extLst>
          </p:cNvPr>
          <p:cNvGrpSpPr/>
          <p:nvPr/>
        </p:nvGrpSpPr>
        <p:grpSpPr>
          <a:xfrm>
            <a:off x="1033670" y="1469719"/>
            <a:ext cx="9713842" cy="4968000"/>
            <a:chOff x="1033670" y="1469719"/>
            <a:chExt cx="9713842" cy="4968000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C6CF2AF1-77CD-4983-BE9B-3402B742CDE5}"/>
                </a:ext>
              </a:extLst>
            </p:cNvPr>
            <p:cNvGrpSpPr/>
            <p:nvPr/>
          </p:nvGrpSpPr>
          <p:grpSpPr>
            <a:xfrm>
              <a:off x="2450082" y="1469719"/>
              <a:ext cx="4968000" cy="4968000"/>
              <a:chOff x="2450082" y="1469719"/>
              <a:chExt cx="4968000" cy="4968000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ED253053-CA0E-4E55-A18B-322B490B3C99}"/>
                  </a:ext>
                </a:extLst>
              </p:cNvPr>
              <p:cNvSpPr txBox="1"/>
              <p:nvPr/>
            </p:nvSpPr>
            <p:spPr>
              <a:xfrm rot="5400000">
                <a:off x="3948078" y="2729032"/>
                <a:ext cx="2796225" cy="251135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3465646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MANAJEMEN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53DF09F2-A500-45C5-B36F-C26E4832EC8A}"/>
                  </a:ext>
                </a:extLst>
              </p:cNvPr>
              <p:cNvSpPr txBox="1"/>
              <p:nvPr/>
            </p:nvSpPr>
            <p:spPr>
              <a:xfrm>
                <a:off x="3547051" y="2551546"/>
                <a:ext cx="2796225" cy="251135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altLang="ko-KR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NASIONAL</a:t>
                </a:r>
                <a:endParaRPr lang="ko-KR" altLang="en-US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C2D4F4CD-3F9A-4871-B553-1BCA12E3FED2}"/>
                  </a:ext>
                </a:extLst>
              </p:cNvPr>
              <p:cNvSpPr txBox="1"/>
              <p:nvPr/>
            </p:nvSpPr>
            <p:spPr>
              <a:xfrm>
                <a:off x="3468680" y="2857322"/>
                <a:ext cx="2796225" cy="2511355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3465646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SISTIM</a:t>
                </a:r>
                <a:endParaRPr lang="ko-KR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" name="Donut 6">
                <a:extLst>
                  <a:ext uri="{FF2B5EF4-FFF2-40B4-BE49-F238E27FC236}">
                    <a16:creationId xmlns:a16="http://schemas.microsoft.com/office/drawing/2014/main" xmlns="" id="{AEAEE46B-EEB8-4DC0-91BC-841247C59C85}"/>
                  </a:ext>
                </a:extLst>
              </p:cNvPr>
              <p:cNvSpPr/>
              <p:nvPr/>
            </p:nvSpPr>
            <p:spPr>
              <a:xfrm>
                <a:off x="2905649" y="1887959"/>
                <a:ext cx="4032000" cy="4032000"/>
              </a:xfrm>
              <a:prstGeom prst="donut">
                <a:avLst>
                  <a:gd name="adj" fmla="val 294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xmlns="" id="{D6BF0C61-9F7E-461B-90D6-BDEA6191A946}"/>
                  </a:ext>
                </a:extLst>
              </p:cNvPr>
              <p:cNvSpPr/>
              <p:nvPr/>
            </p:nvSpPr>
            <p:spPr>
              <a:xfrm rot="2700000">
                <a:off x="4361299" y="1432715"/>
                <a:ext cx="1145566" cy="4968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  <a:alpha val="3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xmlns="" id="{6D01E8FC-1659-4824-B015-57C1CE974D13}"/>
                  </a:ext>
                </a:extLst>
              </p:cNvPr>
              <p:cNvSpPr/>
              <p:nvPr/>
            </p:nvSpPr>
            <p:spPr>
              <a:xfrm rot="18900000">
                <a:off x="4274960" y="1469719"/>
                <a:ext cx="1167163" cy="4968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75000"/>
                  <a:lumOff val="25000"/>
                  <a:alpha val="30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83AFCAA7-1357-4CCD-8EFE-77E6475436A2}"/>
                  </a:ext>
                </a:extLst>
              </p:cNvPr>
              <p:cNvSpPr/>
              <p:nvPr/>
            </p:nvSpPr>
            <p:spPr>
              <a:xfrm>
                <a:off x="3963426" y="2957647"/>
                <a:ext cx="1912524" cy="1912524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  <a:alpha val="30000"/>
                </a:schemeClr>
              </a:solidFill>
              <a:ln w="635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xmlns="" id="{3BCC8FE6-9369-4EF6-88D7-AEB646FFAF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43802" y="2932624"/>
                <a:ext cx="1944000" cy="1944000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xmlns="" id="{9F53A9E0-A546-4FC6-92C8-CA69F8E1768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3943802" y="2932624"/>
                <a:ext cx="1944000" cy="1944000"/>
              </a:xfrm>
              <a:prstGeom prst="straightConnector1">
                <a:avLst/>
              </a:prstGeom>
              <a:ln w="25400">
                <a:solidFill>
                  <a:schemeClr val="tx1">
                    <a:lumMod val="75000"/>
                    <a:lumOff val="25000"/>
                  </a:schemeClr>
                </a:solidFill>
                <a:prstDash val="sysDot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xmlns="" id="{BCA2AAEB-C813-4879-BD07-60FBB2C0FD4B}"/>
                  </a:ext>
                </a:extLst>
              </p:cNvPr>
              <p:cNvSpPr/>
              <p:nvPr/>
            </p:nvSpPr>
            <p:spPr>
              <a:xfrm>
                <a:off x="4219649" y="3201959"/>
                <a:ext cx="1404000" cy="1404000"/>
              </a:xfrm>
              <a:prstGeom prst="ellipse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6350"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xmlns="" id="{647F25DC-D78A-4F11-883E-CBECD2F50148}"/>
                  </a:ext>
                </a:extLst>
              </p:cNvPr>
              <p:cNvSpPr/>
              <p:nvPr/>
            </p:nvSpPr>
            <p:spPr>
              <a:xfrm>
                <a:off x="4345649" y="3327959"/>
                <a:ext cx="1152000" cy="1152000"/>
              </a:xfrm>
              <a:prstGeom prst="ellipse">
                <a:avLst/>
              </a:prstGeom>
              <a:solidFill>
                <a:schemeClr val="accent6"/>
              </a:solidFill>
              <a:ln w="6350">
                <a:solidFill>
                  <a:schemeClr val="bg1"/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63B5DFFD-BC93-456F-8DD7-522C63D264F5}"/>
                  </a:ext>
                </a:extLst>
              </p:cNvPr>
              <p:cNvSpPr/>
              <p:nvPr/>
            </p:nvSpPr>
            <p:spPr>
              <a:xfrm>
                <a:off x="2957013" y="2053641"/>
                <a:ext cx="1123547" cy="1108562"/>
              </a:xfrm>
              <a:prstGeom prst="ellipse">
                <a:avLst/>
              </a:prstGeom>
              <a:solidFill>
                <a:schemeClr val="accent1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xmlns="" id="{9CF89B12-CF70-453A-993A-39CBA72D66F7}"/>
                  </a:ext>
                </a:extLst>
              </p:cNvPr>
              <p:cNvSpPr/>
              <p:nvPr/>
            </p:nvSpPr>
            <p:spPr>
              <a:xfrm>
                <a:off x="5755453" y="2046983"/>
                <a:ext cx="1049675" cy="1018069"/>
              </a:xfrm>
              <a:prstGeom prst="ellipse">
                <a:avLst/>
              </a:prstGeom>
              <a:solidFill>
                <a:schemeClr val="accent4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xmlns="" id="{398E4B63-BD29-45BD-AC59-A2876E056148}"/>
                  </a:ext>
                </a:extLst>
              </p:cNvPr>
              <p:cNvSpPr/>
              <p:nvPr/>
            </p:nvSpPr>
            <p:spPr>
              <a:xfrm>
                <a:off x="3056798" y="4829332"/>
                <a:ext cx="940012" cy="939425"/>
              </a:xfrm>
              <a:prstGeom prst="ellipse">
                <a:avLst/>
              </a:prstGeom>
              <a:solidFill>
                <a:schemeClr val="accent2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xmlns="" id="{5C3B3093-653B-4461-B660-38C3E0FD135F}"/>
                  </a:ext>
                </a:extLst>
              </p:cNvPr>
              <p:cNvSpPr/>
              <p:nvPr/>
            </p:nvSpPr>
            <p:spPr>
              <a:xfrm>
                <a:off x="5677100" y="4793548"/>
                <a:ext cx="1049675" cy="1018069"/>
              </a:xfrm>
              <a:prstGeom prst="ellipse">
                <a:avLst/>
              </a:prstGeom>
              <a:solidFill>
                <a:schemeClr val="accent3"/>
              </a:solidFill>
              <a:ln w="508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7F002BA6-36FC-4820-BC8D-7F0B6DDE9013}"/>
                  </a:ext>
                </a:extLst>
              </p:cNvPr>
              <p:cNvSpPr txBox="1"/>
              <p:nvPr/>
            </p:nvSpPr>
            <p:spPr>
              <a:xfrm>
                <a:off x="3077868" y="2239615"/>
                <a:ext cx="881973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ADM </a:t>
                </a:r>
              </a:p>
              <a:p>
                <a:pPr algn="ctr"/>
                <a:r>
                  <a:rPr lang="en-US" sz="1400" b="1" dirty="0"/>
                  <a:t>PEMERIN</a:t>
                </a:r>
              </a:p>
              <a:p>
                <a:pPr algn="ctr"/>
                <a:r>
                  <a:rPr lang="en-US" sz="1400" b="1" dirty="0"/>
                  <a:t>TAHAN</a:t>
                </a:r>
                <a:endParaRPr lang="en-ID" sz="1400" b="1" dirty="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0C3291A9-5355-4426-8CAA-6F872044A601}"/>
                  </a:ext>
                </a:extLst>
              </p:cNvPr>
              <p:cNvSpPr txBox="1"/>
              <p:nvPr/>
            </p:nvSpPr>
            <p:spPr>
              <a:xfrm>
                <a:off x="5891816" y="2153479"/>
                <a:ext cx="753732" cy="738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ADM </a:t>
                </a:r>
              </a:p>
              <a:p>
                <a:pPr algn="ctr"/>
                <a:r>
                  <a:rPr lang="en-US" sz="1400" b="1" dirty="0"/>
                  <a:t>PERTA</a:t>
                </a:r>
              </a:p>
              <a:p>
                <a:pPr algn="ctr"/>
                <a:r>
                  <a:rPr lang="en-US" sz="1400" b="1" dirty="0"/>
                  <a:t>HANAN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C7CA6DAA-03D9-4750-9C46-3CC8228110CB}"/>
                  </a:ext>
                </a:extLst>
              </p:cNvPr>
              <p:cNvSpPr txBox="1"/>
              <p:nvPr/>
            </p:nvSpPr>
            <p:spPr>
              <a:xfrm>
                <a:off x="3075764" y="4949683"/>
                <a:ext cx="87293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dirty="0"/>
                  <a:t>ADM</a:t>
                </a:r>
              </a:p>
              <a:p>
                <a:pPr algn="ctr"/>
                <a:r>
                  <a:rPr lang="en-US" sz="1600" b="1" dirty="0"/>
                  <a:t>HUKUM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BC51E26C-00CD-439A-BCB4-5124FCB86FC4}"/>
                  </a:ext>
                </a:extLst>
              </p:cNvPr>
              <p:cNvSpPr txBox="1"/>
              <p:nvPr/>
            </p:nvSpPr>
            <p:spPr>
              <a:xfrm>
                <a:off x="5679314" y="5002699"/>
                <a:ext cx="10727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ADM </a:t>
                </a:r>
              </a:p>
              <a:p>
                <a:pPr algn="ctr"/>
                <a:r>
                  <a:rPr lang="en-US" sz="1400" b="1" dirty="0"/>
                  <a:t>KEPOLISIAN</a:t>
                </a:r>
              </a:p>
            </p:txBody>
          </p:sp>
        </p:grpSp>
        <p:sp>
          <p:nvSpPr>
            <p:cNvPr id="37" name="Callout: Right Arrow 36">
              <a:extLst>
                <a:ext uri="{FF2B5EF4-FFF2-40B4-BE49-F238E27FC236}">
                  <a16:creationId xmlns:a16="http://schemas.microsoft.com/office/drawing/2014/main" xmlns="" id="{7A051D04-5770-482B-B71D-6EA95B91EC8F}"/>
                </a:ext>
              </a:extLst>
            </p:cNvPr>
            <p:cNvSpPr/>
            <p:nvPr/>
          </p:nvSpPr>
          <p:spPr>
            <a:xfrm>
              <a:off x="1033670" y="2803395"/>
              <a:ext cx="2808263" cy="2352101"/>
            </a:xfrm>
            <a:prstGeom prst="rightArrowCallout">
              <a:avLst>
                <a:gd name="adj1" fmla="val 25000"/>
                <a:gd name="adj2" fmla="val 35054"/>
                <a:gd name="adj3" fmla="val 33937"/>
                <a:gd name="adj4" fmla="val 66865"/>
              </a:avLst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B9D30103-F74B-4AB7-BF2B-2AE9EB8227CD}"/>
                </a:ext>
              </a:extLst>
            </p:cNvPr>
            <p:cNvSpPr txBox="1"/>
            <p:nvPr/>
          </p:nvSpPr>
          <p:spPr>
            <a:xfrm>
              <a:off x="1068854" y="3327959"/>
              <a:ext cx="181626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SELENGGARA</a:t>
              </a:r>
            </a:p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DAN </a:t>
              </a:r>
            </a:p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TATA KELOLA</a:t>
              </a:r>
            </a:p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NEGARA</a:t>
              </a:r>
              <a:endParaRPr lang="en-ID" sz="1600" dirty="0">
                <a:latin typeface="Copperplate Gothic Bold" panose="020E07050202060204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4AE2C0D3-1C16-4DEF-B99A-2DDCF2290692}"/>
                </a:ext>
              </a:extLst>
            </p:cNvPr>
            <p:cNvSpPr txBox="1"/>
            <p:nvPr/>
          </p:nvSpPr>
          <p:spPr>
            <a:xfrm>
              <a:off x="4415956" y="3558204"/>
              <a:ext cx="100200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ADM </a:t>
              </a:r>
            </a:p>
            <a:p>
              <a:pPr algn="ctr"/>
              <a:r>
                <a:rPr lang="en-US" b="1" dirty="0"/>
                <a:t>NEGARA</a:t>
              </a:r>
            </a:p>
          </p:txBody>
        </p:sp>
        <p:sp>
          <p:nvSpPr>
            <p:cNvPr id="41" name="Diamond 40">
              <a:extLst>
                <a:ext uri="{FF2B5EF4-FFF2-40B4-BE49-F238E27FC236}">
                  <a16:creationId xmlns:a16="http://schemas.microsoft.com/office/drawing/2014/main" xmlns="" id="{F56091BE-6096-4FB8-92FE-0A42A2085ECC}"/>
                </a:ext>
              </a:extLst>
            </p:cNvPr>
            <p:cNvSpPr/>
            <p:nvPr/>
          </p:nvSpPr>
          <p:spPr>
            <a:xfrm>
              <a:off x="6867317" y="2931153"/>
              <a:ext cx="752680" cy="971607"/>
            </a:xfrm>
            <a:prstGeom prst="diamond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Diamond 41">
              <a:extLst>
                <a:ext uri="{FF2B5EF4-FFF2-40B4-BE49-F238E27FC236}">
                  <a16:creationId xmlns:a16="http://schemas.microsoft.com/office/drawing/2014/main" xmlns="" id="{53F2F7D6-1B00-4431-966D-9252141BDD09}"/>
                </a:ext>
              </a:extLst>
            </p:cNvPr>
            <p:cNvSpPr/>
            <p:nvPr/>
          </p:nvSpPr>
          <p:spPr>
            <a:xfrm>
              <a:off x="7258256" y="3428106"/>
              <a:ext cx="752680" cy="971607"/>
            </a:xfrm>
            <a:prstGeom prst="diamond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3" name="Diamond 42">
              <a:extLst>
                <a:ext uri="{FF2B5EF4-FFF2-40B4-BE49-F238E27FC236}">
                  <a16:creationId xmlns:a16="http://schemas.microsoft.com/office/drawing/2014/main" xmlns="" id="{5206ED82-1A97-4BAD-B8BA-7CBE5D858163}"/>
                </a:ext>
              </a:extLst>
            </p:cNvPr>
            <p:cNvSpPr/>
            <p:nvPr/>
          </p:nvSpPr>
          <p:spPr>
            <a:xfrm>
              <a:off x="6867321" y="3938318"/>
              <a:ext cx="752680" cy="971607"/>
            </a:xfrm>
            <a:prstGeom prst="diamond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5" name="Arrow: Right 44">
              <a:extLst>
                <a:ext uri="{FF2B5EF4-FFF2-40B4-BE49-F238E27FC236}">
                  <a16:creationId xmlns:a16="http://schemas.microsoft.com/office/drawing/2014/main" xmlns="" id="{6EF5CD4A-01B8-4336-9BC8-03535FAD7B6D}"/>
                </a:ext>
              </a:extLst>
            </p:cNvPr>
            <p:cNvSpPr/>
            <p:nvPr/>
          </p:nvSpPr>
          <p:spPr>
            <a:xfrm>
              <a:off x="6761437" y="3420723"/>
              <a:ext cx="455419" cy="971607"/>
            </a:xfrm>
            <a:prstGeom prst="rightArrow">
              <a:avLst>
                <a:gd name="adj1" fmla="val 50000"/>
                <a:gd name="adj2" fmla="val 8432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F0132EB8-72EC-43D8-81D2-529FA9B8B068}"/>
                </a:ext>
              </a:extLst>
            </p:cNvPr>
            <p:cNvSpPr txBox="1"/>
            <p:nvPr/>
          </p:nvSpPr>
          <p:spPr>
            <a:xfrm>
              <a:off x="6957390" y="3253168"/>
              <a:ext cx="534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TER</a:t>
              </a:r>
              <a:endParaRPr lang="en-ID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2356D8D7-AFDA-419B-8845-F02D62DBCD3A}"/>
                </a:ext>
              </a:extLst>
            </p:cNvPr>
            <p:cNvSpPr txBox="1"/>
            <p:nvPr/>
          </p:nvSpPr>
          <p:spPr>
            <a:xfrm>
              <a:off x="7335074" y="3750122"/>
              <a:ext cx="419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</a:t>
              </a:r>
              <a:endParaRPr lang="en-ID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DB822E77-5E0B-4EBB-A47C-B00FD65430A4}"/>
                </a:ext>
              </a:extLst>
            </p:cNvPr>
            <p:cNvSpPr txBox="1"/>
            <p:nvPr/>
          </p:nvSpPr>
          <p:spPr>
            <a:xfrm>
              <a:off x="7003774" y="4240452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DU</a:t>
              </a:r>
              <a:endParaRPr lang="en-ID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4A591AE1-CEDE-4B11-A802-3865857E2141}"/>
                </a:ext>
              </a:extLst>
            </p:cNvPr>
            <p:cNvSpPr/>
            <p:nvPr/>
          </p:nvSpPr>
          <p:spPr>
            <a:xfrm>
              <a:off x="8945003" y="3038548"/>
              <a:ext cx="1802509" cy="176428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xmlns="" id="{1A9DABCB-7CDA-475E-862C-40CA686469D8}"/>
                </a:ext>
              </a:extLst>
            </p:cNvPr>
            <p:cNvSpPr/>
            <p:nvPr/>
          </p:nvSpPr>
          <p:spPr>
            <a:xfrm>
              <a:off x="7407966" y="2046983"/>
              <a:ext cx="1733344" cy="53961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xmlns="" id="{5659D313-0D85-468B-9640-F3B550A72F2B}"/>
                </a:ext>
              </a:extLst>
            </p:cNvPr>
            <p:cNvSpPr/>
            <p:nvPr/>
          </p:nvSpPr>
          <p:spPr>
            <a:xfrm>
              <a:off x="7401341" y="5313642"/>
              <a:ext cx="1754217" cy="539614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77EA1FAF-49F5-4F22-A973-958D59E23925}"/>
                </a:ext>
              </a:extLst>
            </p:cNvPr>
            <p:cNvSpPr txBox="1"/>
            <p:nvPr/>
          </p:nvSpPr>
          <p:spPr>
            <a:xfrm>
              <a:off x="7500730" y="2133600"/>
              <a:ext cx="15233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pperplate Gothic Light" panose="020E0507020206020404" pitchFamily="34" charset="0"/>
                </a:rPr>
                <a:t>LINGSTRA</a:t>
              </a:r>
              <a:endParaRPr lang="en-ID" dirty="0">
                <a:latin typeface="Copperplate Gothic Light" panose="020E0507020206020404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5E2A5F1C-54FF-40CF-937D-CB98A14F942A}"/>
                </a:ext>
              </a:extLst>
            </p:cNvPr>
            <p:cNvSpPr txBox="1"/>
            <p:nvPr/>
          </p:nvSpPr>
          <p:spPr>
            <a:xfrm>
              <a:off x="7401346" y="5400262"/>
              <a:ext cx="1739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opperplate Gothic Light" panose="020E0507020206020404" pitchFamily="34" charset="0"/>
                </a:rPr>
                <a:t>ASTA GATRA</a:t>
              </a:r>
              <a:endParaRPr lang="en-ID" dirty="0">
                <a:latin typeface="Copperplate Gothic Light" panose="020E0507020206020404" pitchFamily="34" charset="0"/>
              </a:endParaRPr>
            </a:p>
          </p:txBody>
        </p:sp>
        <p:cxnSp>
          <p:nvCxnSpPr>
            <p:cNvPr id="56" name="Connector: Elbow 55">
              <a:extLst>
                <a:ext uri="{FF2B5EF4-FFF2-40B4-BE49-F238E27FC236}">
                  <a16:creationId xmlns:a16="http://schemas.microsoft.com/office/drawing/2014/main" xmlns="" id="{55DF9C3F-DA8E-4658-8043-BA63B59408C6}"/>
                </a:ext>
              </a:extLst>
            </p:cNvPr>
            <p:cNvCxnSpPr>
              <a:cxnSpLocks/>
              <a:stCxn id="51" idx="3"/>
              <a:endCxn id="50" idx="0"/>
            </p:cNvCxnSpPr>
            <p:nvPr/>
          </p:nvCxnSpPr>
          <p:spPr>
            <a:xfrm>
              <a:off x="9141310" y="2316790"/>
              <a:ext cx="704948" cy="72175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or: Elbow 57">
              <a:extLst>
                <a:ext uri="{FF2B5EF4-FFF2-40B4-BE49-F238E27FC236}">
                  <a16:creationId xmlns:a16="http://schemas.microsoft.com/office/drawing/2014/main" xmlns="" id="{089BA455-89D9-4308-B826-59EA6AF2A239}"/>
                </a:ext>
              </a:extLst>
            </p:cNvPr>
            <p:cNvCxnSpPr>
              <a:cxnSpLocks/>
              <a:stCxn id="52" idx="3"/>
              <a:endCxn id="50" idx="4"/>
            </p:cNvCxnSpPr>
            <p:nvPr/>
          </p:nvCxnSpPr>
          <p:spPr>
            <a:xfrm flipV="1">
              <a:off x="9155558" y="4802828"/>
              <a:ext cx="690700" cy="780621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xmlns="" id="{5A199142-55CF-49C6-A83E-B53A94B28751}"/>
                </a:ext>
              </a:extLst>
            </p:cNvPr>
            <p:cNvCxnSpPr>
              <a:stCxn id="42" idx="3"/>
              <a:endCxn id="50" idx="2"/>
            </p:cNvCxnSpPr>
            <p:nvPr/>
          </p:nvCxnSpPr>
          <p:spPr>
            <a:xfrm>
              <a:off x="8010936" y="3913910"/>
              <a:ext cx="934067" cy="67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nector: Elbow 63">
              <a:extLst>
                <a:ext uri="{FF2B5EF4-FFF2-40B4-BE49-F238E27FC236}">
                  <a16:creationId xmlns:a16="http://schemas.microsoft.com/office/drawing/2014/main" xmlns="" id="{DB3C4ED7-5735-42AA-B318-779AC5E2B6E9}"/>
                </a:ext>
              </a:extLst>
            </p:cNvPr>
            <p:cNvCxnSpPr>
              <a:stCxn id="41" idx="0"/>
              <a:endCxn id="51" idx="1"/>
            </p:cNvCxnSpPr>
            <p:nvPr/>
          </p:nvCxnSpPr>
          <p:spPr>
            <a:xfrm rot="5400000" flipH="1" flipV="1">
              <a:off x="7018630" y="2541818"/>
              <a:ext cx="614363" cy="16430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Connector: Elbow 65">
              <a:extLst>
                <a:ext uri="{FF2B5EF4-FFF2-40B4-BE49-F238E27FC236}">
                  <a16:creationId xmlns:a16="http://schemas.microsoft.com/office/drawing/2014/main" xmlns="" id="{CEEC8CA0-75AE-4931-98C5-54166AA4364F}"/>
                </a:ext>
              </a:extLst>
            </p:cNvPr>
            <p:cNvCxnSpPr>
              <a:stCxn id="43" idx="2"/>
              <a:endCxn id="54" idx="1"/>
            </p:cNvCxnSpPr>
            <p:nvPr/>
          </p:nvCxnSpPr>
          <p:spPr>
            <a:xfrm rot="16200000" flipH="1">
              <a:off x="6985002" y="5168583"/>
              <a:ext cx="675003" cy="15768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xmlns="" id="{29FCECD8-4961-47F2-B4C5-550C55A87885}"/>
                </a:ext>
              </a:extLst>
            </p:cNvPr>
            <p:cNvSpPr txBox="1"/>
            <p:nvPr/>
          </p:nvSpPr>
          <p:spPr>
            <a:xfrm>
              <a:off x="9257722" y="3299783"/>
              <a:ext cx="119135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TUJUAN </a:t>
              </a:r>
            </a:p>
            <a:p>
              <a:pPr algn="ctr"/>
              <a:r>
                <a:rPr lang="en-US" b="1" dirty="0"/>
                <a:t>DAN</a:t>
              </a:r>
            </a:p>
            <a:p>
              <a:pPr algn="ctr"/>
              <a:r>
                <a:rPr lang="en-US" b="1" dirty="0"/>
                <a:t>CITA-CITA</a:t>
              </a:r>
            </a:p>
            <a:p>
              <a:pPr algn="ctr"/>
              <a:r>
                <a:rPr lang="en-US" b="1" dirty="0"/>
                <a:t>NASIONAL</a:t>
              </a:r>
            </a:p>
          </p:txBody>
        </p:sp>
      </p:grpSp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C5DE1F73-6F53-4A36-9139-030E9A0540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59" name="Picture 2">
            <a:extLst>
              <a:ext uri="{FF2B5EF4-FFF2-40B4-BE49-F238E27FC236}">
                <a16:creationId xmlns:a16="http://schemas.microsoft.com/office/drawing/2014/main" xmlns="" id="{15D17112-F274-4047-997D-9E85B9B7E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1B8CC28C-10F3-4E3C-9296-6DE0F86ABC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030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E8E543E2-A106-4ADD-9DCA-38B95B9F5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2AE748BC-3106-47EA-935E-774355C11466}"/>
              </a:ext>
            </a:extLst>
          </p:cNvPr>
          <p:cNvGrpSpPr/>
          <p:nvPr/>
        </p:nvGrpSpPr>
        <p:grpSpPr>
          <a:xfrm>
            <a:off x="1562651" y="1282841"/>
            <a:ext cx="3487133" cy="2123990"/>
            <a:chOff x="1402010" y="729047"/>
            <a:chExt cx="3487133" cy="2123990"/>
          </a:xfrm>
        </p:grpSpPr>
        <p:pic>
          <p:nvPicPr>
            <p:cNvPr id="1030" name="Picture 6" descr="Montesquieu seorang autodidact dan teori Trias-Politika">
              <a:extLst>
                <a:ext uri="{FF2B5EF4-FFF2-40B4-BE49-F238E27FC236}">
                  <a16:creationId xmlns:a16="http://schemas.microsoft.com/office/drawing/2014/main" xmlns="" id="{42C1903D-D9AA-4B8B-BEDB-7A9CF9A703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3795" y="729048"/>
              <a:ext cx="1300043" cy="158823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xmlns="" id="{3BBF4DFE-223F-4EE4-8D82-1E4498C705A4}"/>
                </a:ext>
              </a:extLst>
            </p:cNvPr>
            <p:cNvSpPr/>
            <p:nvPr/>
          </p:nvSpPr>
          <p:spPr>
            <a:xfrm>
              <a:off x="3163322" y="741409"/>
              <a:ext cx="1717589" cy="42012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EF4C49B0-177F-4A7F-AD98-C312863E46A8}"/>
                </a:ext>
              </a:extLst>
            </p:cNvPr>
            <p:cNvSpPr/>
            <p:nvPr/>
          </p:nvSpPr>
          <p:spPr>
            <a:xfrm>
              <a:off x="3167438" y="1313940"/>
              <a:ext cx="1717589" cy="42012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xmlns="" id="{2714952E-C83E-418A-BCD6-91AE2ED4AEC7}"/>
                </a:ext>
              </a:extLst>
            </p:cNvPr>
            <p:cNvSpPr/>
            <p:nvPr/>
          </p:nvSpPr>
          <p:spPr>
            <a:xfrm>
              <a:off x="3171554" y="1837039"/>
              <a:ext cx="1717589" cy="42012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00272461-8C8B-419A-95C0-439189ED38CE}"/>
                </a:ext>
              </a:extLst>
            </p:cNvPr>
            <p:cNvSpPr txBox="1"/>
            <p:nvPr/>
          </p:nvSpPr>
          <p:spPr>
            <a:xfrm>
              <a:off x="1402010" y="2483705"/>
              <a:ext cx="14840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MONTESQIEU</a:t>
              </a:r>
              <a:endParaRPr lang="en-ID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FFC9F033-8656-4D42-B70C-822BA8B41357}"/>
                </a:ext>
              </a:extLst>
            </p:cNvPr>
            <p:cNvSpPr txBox="1"/>
            <p:nvPr/>
          </p:nvSpPr>
          <p:spPr>
            <a:xfrm>
              <a:off x="3410463" y="753759"/>
              <a:ext cx="11898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LEGISLATIF</a:t>
              </a:r>
              <a:endParaRPr lang="en-ID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E37075BE-D16F-41BD-B687-A073B988B1D5}"/>
                </a:ext>
              </a:extLst>
            </p:cNvPr>
            <p:cNvSpPr txBox="1"/>
            <p:nvPr/>
          </p:nvSpPr>
          <p:spPr>
            <a:xfrm>
              <a:off x="3414579" y="1301580"/>
              <a:ext cx="11732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EKSEKUTIF</a:t>
              </a:r>
              <a:endParaRPr lang="en-ID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B32451C4-2140-4544-B6DB-4B765DC3AAD4}"/>
                </a:ext>
              </a:extLst>
            </p:cNvPr>
            <p:cNvSpPr txBox="1"/>
            <p:nvPr/>
          </p:nvSpPr>
          <p:spPr>
            <a:xfrm>
              <a:off x="3451650" y="1882347"/>
              <a:ext cx="1155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YUDIKATIF</a:t>
              </a:r>
              <a:endParaRPr lang="en-ID" dirty="0"/>
            </a:p>
          </p:txBody>
        </p:sp>
        <p:cxnSp>
          <p:nvCxnSpPr>
            <p:cNvPr id="9" name="Connector: Elbow 8">
              <a:extLst>
                <a:ext uri="{FF2B5EF4-FFF2-40B4-BE49-F238E27FC236}">
                  <a16:creationId xmlns:a16="http://schemas.microsoft.com/office/drawing/2014/main" xmlns="" id="{8636C67D-8F14-4643-A590-9E54D40CFA60}"/>
                </a:ext>
              </a:extLst>
            </p:cNvPr>
            <p:cNvCxnSpPr>
              <a:stCxn id="1030" idx="0"/>
              <a:endCxn id="5" idx="0"/>
            </p:cNvCxnSpPr>
            <p:nvPr/>
          </p:nvCxnSpPr>
          <p:spPr>
            <a:xfrm rot="16200000" flipH="1">
              <a:off x="3061786" y="-218922"/>
              <a:ext cx="12361" cy="1908300"/>
            </a:xfrm>
            <a:prstGeom prst="bentConnector3">
              <a:avLst>
                <a:gd name="adj1" fmla="val -1849365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or: Elbow 22">
              <a:extLst>
                <a:ext uri="{FF2B5EF4-FFF2-40B4-BE49-F238E27FC236}">
                  <a16:creationId xmlns:a16="http://schemas.microsoft.com/office/drawing/2014/main" xmlns="" id="{88DB470A-50C2-4FFF-9FA2-D809402632F9}"/>
                </a:ext>
              </a:extLst>
            </p:cNvPr>
            <p:cNvCxnSpPr>
              <a:stCxn id="1030" idx="4"/>
              <a:endCxn id="11" idx="2"/>
            </p:cNvCxnSpPr>
            <p:nvPr/>
          </p:nvCxnSpPr>
          <p:spPr>
            <a:xfrm rot="5400000" flipH="1" flipV="1">
              <a:off x="3042028" y="1328957"/>
              <a:ext cx="60110" cy="1916532"/>
            </a:xfrm>
            <a:prstGeom prst="bentConnector3">
              <a:avLst>
                <a:gd name="adj1" fmla="val -38030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xmlns="" id="{C90E7CC7-D44E-46CC-89E3-180604434E90}"/>
                </a:ext>
              </a:extLst>
            </p:cNvPr>
            <p:cNvCxnSpPr>
              <a:stCxn id="1030" idx="6"/>
              <a:endCxn id="10" idx="1"/>
            </p:cNvCxnSpPr>
            <p:nvPr/>
          </p:nvCxnSpPr>
          <p:spPr>
            <a:xfrm>
              <a:off x="2763838" y="1523163"/>
              <a:ext cx="403600" cy="8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C41971E5-4DD7-4432-ABB9-AF1734CE1967}"/>
              </a:ext>
            </a:extLst>
          </p:cNvPr>
          <p:cNvGrpSpPr/>
          <p:nvPr/>
        </p:nvGrpSpPr>
        <p:grpSpPr>
          <a:xfrm>
            <a:off x="6886841" y="2556401"/>
            <a:ext cx="3632048" cy="2136350"/>
            <a:chOff x="6948621" y="2388974"/>
            <a:chExt cx="3632048" cy="2136350"/>
          </a:xfrm>
        </p:grpSpPr>
        <p:pic>
          <p:nvPicPr>
            <p:cNvPr id="1032" name="Picture 8" descr="Sejarah Hidup Cornelis Van Vollenhoven, Bapak Hukum Adat Indonesia -  Tirto.ID">
              <a:extLst>
                <a:ext uri="{FF2B5EF4-FFF2-40B4-BE49-F238E27FC236}">
                  <a16:creationId xmlns:a16="http://schemas.microsoft.com/office/drawing/2014/main" xmlns="" id="{3EC53188-50BD-4372-B37A-BEEB46E2BD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1006" y="2746618"/>
              <a:ext cx="1581150" cy="1364764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354BC821-BA70-43F9-A45F-C4400F2496F5}"/>
                </a:ext>
              </a:extLst>
            </p:cNvPr>
            <p:cNvSpPr/>
            <p:nvPr/>
          </p:nvSpPr>
          <p:spPr>
            <a:xfrm>
              <a:off x="6948621" y="2388974"/>
              <a:ext cx="1717589" cy="420129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FB769B85-8918-44E4-9BF7-AC612CB23D19}"/>
                </a:ext>
              </a:extLst>
            </p:cNvPr>
            <p:cNvSpPr/>
            <p:nvPr/>
          </p:nvSpPr>
          <p:spPr>
            <a:xfrm>
              <a:off x="6952737" y="2912081"/>
              <a:ext cx="1717589" cy="420129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FE79E5FF-68D5-4DCC-B910-ECC752430DF5}"/>
                </a:ext>
              </a:extLst>
            </p:cNvPr>
            <p:cNvSpPr/>
            <p:nvPr/>
          </p:nvSpPr>
          <p:spPr>
            <a:xfrm>
              <a:off x="6956853" y="3459894"/>
              <a:ext cx="1717589" cy="420129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933563F8-A5C0-4EFB-BF5A-BB42CBA0E664}"/>
                </a:ext>
              </a:extLst>
            </p:cNvPr>
            <p:cNvSpPr/>
            <p:nvPr/>
          </p:nvSpPr>
          <p:spPr>
            <a:xfrm>
              <a:off x="6960969" y="3995354"/>
              <a:ext cx="1717589" cy="420129"/>
            </a:xfrm>
            <a:prstGeom prst="round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C5917DE6-4A5B-4E1A-B5AB-987FA9E0A0E7}"/>
                </a:ext>
              </a:extLst>
            </p:cNvPr>
            <p:cNvSpPr txBox="1"/>
            <p:nvPr/>
          </p:nvSpPr>
          <p:spPr>
            <a:xfrm>
              <a:off x="8919060" y="4155992"/>
              <a:ext cx="16616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VOLLEN HOVEN</a:t>
              </a:r>
              <a:endParaRPr lang="en-ID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6EE393C-6F24-4C35-95EE-4767763E96E4}"/>
                </a:ext>
              </a:extLst>
            </p:cNvPr>
            <p:cNvSpPr txBox="1"/>
            <p:nvPr/>
          </p:nvSpPr>
          <p:spPr>
            <a:xfrm>
              <a:off x="7282263" y="2413687"/>
              <a:ext cx="10560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BESTUUR</a:t>
              </a:r>
              <a:endParaRPr lang="en-ID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09D901A-A1CC-46BE-AC6B-750CF5C6F19F}"/>
                </a:ext>
              </a:extLst>
            </p:cNvPr>
            <p:cNvSpPr txBox="1"/>
            <p:nvPr/>
          </p:nvSpPr>
          <p:spPr>
            <a:xfrm>
              <a:off x="7286379" y="2936791"/>
              <a:ext cx="11277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REGELING</a:t>
              </a:r>
              <a:endParaRPr lang="en-ID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5942CC53-6094-46CB-9B7F-2A8DA37C72BF}"/>
                </a:ext>
              </a:extLst>
            </p:cNvPr>
            <p:cNvSpPr txBox="1"/>
            <p:nvPr/>
          </p:nvSpPr>
          <p:spPr>
            <a:xfrm>
              <a:off x="7113385" y="3492849"/>
              <a:ext cx="14226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RECHSPRAAK</a:t>
              </a:r>
              <a:endParaRPr lang="en-ID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B65434CC-23E4-4116-B2EF-25DB72390F65}"/>
                </a:ext>
              </a:extLst>
            </p:cNvPr>
            <p:cNvSpPr txBox="1"/>
            <p:nvPr/>
          </p:nvSpPr>
          <p:spPr>
            <a:xfrm>
              <a:off x="7286381" y="4024185"/>
              <a:ext cx="8931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POLITIE</a:t>
              </a:r>
              <a:endParaRPr lang="en-ID" dirty="0"/>
            </a:p>
          </p:txBody>
        </p:sp>
        <p:cxnSp>
          <p:nvCxnSpPr>
            <p:cNvPr id="29" name="Connector: Elbow 28">
              <a:extLst>
                <a:ext uri="{FF2B5EF4-FFF2-40B4-BE49-F238E27FC236}">
                  <a16:creationId xmlns:a16="http://schemas.microsoft.com/office/drawing/2014/main" xmlns="" id="{08F97644-0425-4110-8E9D-2889604A2328}"/>
                </a:ext>
              </a:extLst>
            </p:cNvPr>
            <p:cNvCxnSpPr>
              <a:stCxn id="1032" idx="2"/>
              <a:endCxn id="15" idx="3"/>
            </p:cNvCxnSpPr>
            <p:nvPr/>
          </p:nvCxnSpPr>
          <p:spPr>
            <a:xfrm rot="10800000">
              <a:off x="8666210" y="2599040"/>
              <a:ext cx="304796" cy="829961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or: Elbow 30">
              <a:extLst>
                <a:ext uri="{FF2B5EF4-FFF2-40B4-BE49-F238E27FC236}">
                  <a16:creationId xmlns:a16="http://schemas.microsoft.com/office/drawing/2014/main" xmlns="" id="{0DE02636-DB63-43DA-AD14-C2F89BEE2311}"/>
                </a:ext>
              </a:extLst>
            </p:cNvPr>
            <p:cNvCxnSpPr>
              <a:stCxn id="1032" idx="2"/>
              <a:endCxn id="18" idx="3"/>
            </p:cNvCxnSpPr>
            <p:nvPr/>
          </p:nvCxnSpPr>
          <p:spPr>
            <a:xfrm rot="10800000" flipV="1">
              <a:off x="8678558" y="3428999"/>
              <a:ext cx="292448" cy="776419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or: Elbow 40">
              <a:extLst>
                <a:ext uri="{FF2B5EF4-FFF2-40B4-BE49-F238E27FC236}">
                  <a16:creationId xmlns:a16="http://schemas.microsoft.com/office/drawing/2014/main" xmlns="" id="{92E10315-26E2-43AC-9BD0-74E3A830EA84}"/>
                </a:ext>
              </a:extLst>
            </p:cNvPr>
            <p:cNvCxnSpPr>
              <a:stCxn id="1032" idx="2"/>
              <a:endCxn id="16" idx="3"/>
            </p:cNvCxnSpPr>
            <p:nvPr/>
          </p:nvCxnSpPr>
          <p:spPr>
            <a:xfrm rot="10800000">
              <a:off x="8670326" y="3122146"/>
              <a:ext cx="300680" cy="306854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or: Elbow 42">
              <a:extLst>
                <a:ext uri="{FF2B5EF4-FFF2-40B4-BE49-F238E27FC236}">
                  <a16:creationId xmlns:a16="http://schemas.microsoft.com/office/drawing/2014/main" xmlns="" id="{47601D13-9329-4408-862F-D583AEA69885}"/>
                </a:ext>
              </a:extLst>
            </p:cNvPr>
            <p:cNvCxnSpPr>
              <a:stCxn id="1032" idx="2"/>
              <a:endCxn id="17" idx="3"/>
            </p:cNvCxnSpPr>
            <p:nvPr/>
          </p:nvCxnSpPr>
          <p:spPr>
            <a:xfrm rot="10800000" flipV="1">
              <a:off x="8674442" y="3428999"/>
              <a:ext cx="296564" cy="240959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888F8C74-94F0-450B-B013-714267243F47}"/>
              </a:ext>
            </a:extLst>
          </p:cNvPr>
          <p:cNvSpPr txBox="1"/>
          <p:nvPr/>
        </p:nvSpPr>
        <p:spPr>
          <a:xfrm>
            <a:off x="4967415" y="378877"/>
            <a:ext cx="4951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pperplate Gothic Bold" panose="020E0705020206020404" pitchFamily="34" charset="0"/>
              </a:rPr>
              <a:t>PENYELENGGARA NEGARA</a:t>
            </a:r>
            <a:endParaRPr lang="en-ID" sz="2400" dirty="0">
              <a:latin typeface="Copperplate Gothic Bold" panose="020E0705020206020404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201AAEDE-C90F-4263-A8D8-3736343B8814}"/>
              </a:ext>
            </a:extLst>
          </p:cNvPr>
          <p:cNvGrpSpPr/>
          <p:nvPr/>
        </p:nvGrpSpPr>
        <p:grpSpPr>
          <a:xfrm>
            <a:off x="1039074" y="3985612"/>
            <a:ext cx="4473631" cy="2346415"/>
            <a:chOff x="948921" y="4155997"/>
            <a:chExt cx="4473631" cy="2346415"/>
          </a:xfrm>
        </p:grpSpPr>
        <p:pic>
          <p:nvPicPr>
            <p:cNvPr id="1026" name="Picture 2" descr="Awaluddin Djamin - Wikipedia bahasa Indonesia, ensiklopedia bebas">
              <a:extLst>
                <a:ext uri="{FF2B5EF4-FFF2-40B4-BE49-F238E27FC236}">
                  <a16:creationId xmlns:a16="http://schemas.microsoft.com/office/drawing/2014/main" xmlns="" id="{860C44D6-F19B-4063-B43A-DEFE04F376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3788" y="4473146"/>
              <a:ext cx="1120699" cy="1588230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xmlns="" id="{E93EEC42-457A-43CB-B439-4D4D77152DC4}"/>
                </a:ext>
              </a:extLst>
            </p:cNvPr>
            <p:cNvSpPr/>
            <p:nvPr/>
          </p:nvSpPr>
          <p:spPr>
            <a:xfrm>
              <a:off x="3105653" y="4687343"/>
              <a:ext cx="2304549" cy="420129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16E81897-3D72-453D-BD23-639B5A168C29}"/>
                </a:ext>
              </a:extLst>
            </p:cNvPr>
            <p:cNvSpPr/>
            <p:nvPr/>
          </p:nvSpPr>
          <p:spPr>
            <a:xfrm>
              <a:off x="3109769" y="5222803"/>
              <a:ext cx="2300433" cy="420129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C441C52E-40FC-440C-9834-884A0112BC66}"/>
                </a:ext>
              </a:extLst>
            </p:cNvPr>
            <p:cNvSpPr/>
            <p:nvPr/>
          </p:nvSpPr>
          <p:spPr>
            <a:xfrm>
              <a:off x="3113885" y="5782976"/>
              <a:ext cx="2296317" cy="420129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E7A02416-858B-4793-AFAC-0A3F51C2ED06}"/>
                </a:ext>
              </a:extLst>
            </p:cNvPr>
            <p:cNvSpPr/>
            <p:nvPr/>
          </p:nvSpPr>
          <p:spPr>
            <a:xfrm>
              <a:off x="3118003" y="4155997"/>
              <a:ext cx="2304549" cy="42012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44D1C6C-DC64-45F4-BB10-3EC44D53C623}"/>
                </a:ext>
              </a:extLst>
            </p:cNvPr>
            <p:cNvSpPr txBox="1"/>
            <p:nvPr/>
          </p:nvSpPr>
          <p:spPr>
            <a:xfrm>
              <a:off x="948921" y="6133080"/>
              <a:ext cx="2168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AWALUDDIN DJAMIN</a:t>
              </a:r>
              <a:endParaRPr lang="en-ID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256D6605-D913-4BD5-9355-F28E96A2FA38}"/>
                </a:ext>
              </a:extLst>
            </p:cNvPr>
            <p:cNvSpPr txBox="1"/>
            <p:nvPr/>
          </p:nvSpPr>
          <p:spPr>
            <a:xfrm>
              <a:off x="3249822" y="4188949"/>
              <a:ext cx="20120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ADM PEMERINTAHAN</a:t>
              </a:r>
              <a:endParaRPr lang="en-ID" sz="1600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B6AABE3F-8F17-4F3A-A46C-60A2566C08E3}"/>
                </a:ext>
              </a:extLst>
            </p:cNvPr>
            <p:cNvSpPr txBox="1"/>
            <p:nvPr/>
          </p:nvSpPr>
          <p:spPr>
            <a:xfrm>
              <a:off x="3315723" y="4736770"/>
              <a:ext cx="180171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ADM PERTAHANAN</a:t>
              </a:r>
              <a:endParaRPr lang="en-ID" sz="16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9D202E42-DC13-43BD-90E6-C8CEBEACC271}"/>
                </a:ext>
              </a:extLst>
            </p:cNvPr>
            <p:cNvSpPr txBox="1"/>
            <p:nvPr/>
          </p:nvSpPr>
          <p:spPr>
            <a:xfrm>
              <a:off x="3525792" y="5280466"/>
              <a:ext cx="132151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ADM HUKUM</a:t>
              </a:r>
              <a:endParaRPr lang="en-ID" sz="16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225A067C-91F8-4D83-8C74-5D3719772871}"/>
                </a:ext>
              </a:extLst>
            </p:cNvPr>
            <p:cNvSpPr txBox="1"/>
            <p:nvPr/>
          </p:nvSpPr>
          <p:spPr>
            <a:xfrm>
              <a:off x="3402222" y="5824165"/>
              <a:ext cx="163698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ADM KEPOLISIAN</a:t>
              </a:r>
              <a:endParaRPr lang="en-ID" sz="1600" dirty="0"/>
            </a:p>
          </p:txBody>
        </p:sp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xmlns="" id="{7566BC8D-999D-460B-A32E-C5DF71537447}"/>
                </a:ext>
              </a:extLst>
            </p:cNvPr>
            <p:cNvCxnSpPr>
              <a:stCxn id="1026" idx="6"/>
              <a:endCxn id="19" idx="1"/>
            </p:cNvCxnSpPr>
            <p:nvPr/>
          </p:nvCxnSpPr>
          <p:spPr>
            <a:xfrm flipV="1">
              <a:off x="2594487" y="4366062"/>
              <a:ext cx="523516" cy="901199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Connector: Elbow 50">
              <a:extLst>
                <a:ext uri="{FF2B5EF4-FFF2-40B4-BE49-F238E27FC236}">
                  <a16:creationId xmlns:a16="http://schemas.microsoft.com/office/drawing/2014/main" xmlns="" id="{7715EB63-7877-495E-B362-F4D4EAC59288}"/>
                </a:ext>
              </a:extLst>
            </p:cNvPr>
            <p:cNvCxnSpPr>
              <a:stCxn id="1026" idx="6"/>
              <a:endCxn id="14" idx="1"/>
            </p:cNvCxnSpPr>
            <p:nvPr/>
          </p:nvCxnSpPr>
          <p:spPr>
            <a:xfrm>
              <a:off x="2594487" y="5267261"/>
              <a:ext cx="519398" cy="725780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or: Elbow 52">
              <a:extLst>
                <a:ext uri="{FF2B5EF4-FFF2-40B4-BE49-F238E27FC236}">
                  <a16:creationId xmlns:a16="http://schemas.microsoft.com/office/drawing/2014/main" xmlns="" id="{E4084310-7974-48E1-A91F-FA148B1476FC}"/>
                </a:ext>
              </a:extLst>
            </p:cNvPr>
            <p:cNvCxnSpPr>
              <a:stCxn id="1026" idx="6"/>
              <a:endCxn id="12" idx="1"/>
            </p:cNvCxnSpPr>
            <p:nvPr/>
          </p:nvCxnSpPr>
          <p:spPr>
            <a:xfrm flipV="1">
              <a:off x="2594487" y="4897408"/>
              <a:ext cx="511166" cy="369853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ctor: Elbow 54">
              <a:extLst>
                <a:ext uri="{FF2B5EF4-FFF2-40B4-BE49-F238E27FC236}">
                  <a16:creationId xmlns:a16="http://schemas.microsoft.com/office/drawing/2014/main" xmlns="" id="{762ED2D3-C873-4AFA-9675-4BE00DD04064}"/>
                </a:ext>
              </a:extLst>
            </p:cNvPr>
            <p:cNvCxnSpPr>
              <a:stCxn id="1026" idx="6"/>
              <a:endCxn id="13" idx="1"/>
            </p:cNvCxnSpPr>
            <p:nvPr/>
          </p:nvCxnSpPr>
          <p:spPr>
            <a:xfrm>
              <a:off x="2594487" y="5267261"/>
              <a:ext cx="515282" cy="165607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470772F6-4F2D-45E2-809F-DEF4348BA26E}"/>
              </a:ext>
            </a:extLst>
          </p:cNvPr>
          <p:cNvSpPr txBox="1"/>
          <p:nvPr/>
        </p:nvSpPr>
        <p:spPr>
          <a:xfrm>
            <a:off x="1430840" y="3251684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(TRIAS POLITICA)</a:t>
            </a:r>
            <a:endParaRPr lang="en-ID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FC4F2700-BD49-458B-87EA-0FCFD459A195}"/>
              </a:ext>
            </a:extLst>
          </p:cNvPr>
          <p:cNvSpPr txBox="1"/>
          <p:nvPr/>
        </p:nvSpPr>
        <p:spPr>
          <a:xfrm>
            <a:off x="8626613" y="4624100"/>
            <a:ext cx="2096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(QUARTO  POLITICA)</a:t>
            </a:r>
            <a:endParaRPr lang="en-ID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3B0547CD-DDD8-4F40-8C5A-5137DABA25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xmlns="" id="{D2328A3C-EA95-47A0-BF1D-D3D935718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76B8D115-CC4A-4061-83BC-831C004216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35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E750D92B-54F6-4CE6-ACC2-1DB29FEB2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E029341F-7B48-44F1-9D6F-34E5C4E30400}"/>
              </a:ext>
            </a:extLst>
          </p:cNvPr>
          <p:cNvGrpSpPr/>
          <p:nvPr/>
        </p:nvGrpSpPr>
        <p:grpSpPr>
          <a:xfrm>
            <a:off x="-416873" y="1433256"/>
            <a:ext cx="12046500" cy="4859216"/>
            <a:chOff x="-365357" y="1176641"/>
            <a:chExt cx="12046500" cy="4859216"/>
          </a:xfrm>
        </p:grpSpPr>
        <p:sp>
          <p:nvSpPr>
            <p:cNvPr id="4" name="Rectangle 14">
              <a:extLst>
                <a:ext uri="{FF2B5EF4-FFF2-40B4-BE49-F238E27FC236}">
                  <a16:creationId xmlns:a16="http://schemas.microsoft.com/office/drawing/2014/main" xmlns="" id="{51A54385-8754-4BCA-BEE2-9202B84736A0}"/>
                </a:ext>
              </a:extLst>
            </p:cNvPr>
            <p:cNvSpPr/>
            <p:nvPr/>
          </p:nvSpPr>
          <p:spPr>
            <a:xfrm>
              <a:off x="3435851" y="1592271"/>
              <a:ext cx="3460179" cy="1197511"/>
            </a:xfrm>
            <a:custGeom>
              <a:avLst/>
              <a:gdLst>
                <a:gd name="connsiteX0" fmla="*/ 0 w 5029530"/>
                <a:gd name="connsiteY0" fmla="*/ 0 h 1188719"/>
                <a:gd name="connsiteX1" fmla="*/ 5029530 w 5029530"/>
                <a:gd name="connsiteY1" fmla="*/ 0 h 1188719"/>
                <a:gd name="connsiteX2" fmla="*/ 5029530 w 5029530"/>
                <a:gd name="connsiteY2" fmla="*/ 1188719 h 1188719"/>
                <a:gd name="connsiteX3" fmla="*/ 0 w 5029530"/>
                <a:gd name="connsiteY3" fmla="*/ 1188719 h 1188719"/>
                <a:gd name="connsiteX4" fmla="*/ 0 w 5029530"/>
                <a:gd name="connsiteY4" fmla="*/ 0 h 1188719"/>
                <a:gd name="connsiteX0" fmla="*/ 0 w 5029530"/>
                <a:gd name="connsiteY0" fmla="*/ 0 h 1197511"/>
                <a:gd name="connsiteX1" fmla="*/ 5029530 w 5029530"/>
                <a:gd name="connsiteY1" fmla="*/ 0 h 1197511"/>
                <a:gd name="connsiteX2" fmla="*/ 5029530 w 5029530"/>
                <a:gd name="connsiteY2" fmla="*/ 1188719 h 1197511"/>
                <a:gd name="connsiteX3" fmla="*/ 131885 w 5029530"/>
                <a:gd name="connsiteY3" fmla="*/ 1197511 h 1197511"/>
                <a:gd name="connsiteX4" fmla="*/ 0 w 5029530"/>
                <a:gd name="connsiteY4" fmla="*/ 0 h 1197511"/>
                <a:gd name="connsiteX0" fmla="*/ 0 w 5029530"/>
                <a:gd name="connsiteY0" fmla="*/ 0 h 1188719"/>
                <a:gd name="connsiteX1" fmla="*/ 5029530 w 5029530"/>
                <a:gd name="connsiteY1" fmla="*/ 0 h 1188719"/>
                <a:gd name="connsiteX2" fmla="*/ 5029530 w 5029530"/>
                <a:gd name="connsiteY2" fmla="*/ 1188719 h 1188719"/>
                <a:gd name="connsiteX3" fmla="*/ 123093 w 5029530"/>
                <a:gd name="connsiteY3" fmla="*/ 1179926 h 1188719"/>
                <a:gd name="connsiteX4" fmla="*/ 0 w 5029530"/>
                <a:gd name="connsiteY4" fmla="*/ 0 h 1188719"/>
                <a:gd name="connsiteX0" fmla="*/ 0 w 5029530"/>
                <a:gd name="connsiteY0" fmla="*/ 0 h 1197511"/>
                <a:gd name="connsiteX1" fmla="*/ 5029530 w 5029530"/>
                <a:gd name="connsiteY1" fmla="*/ 0 h 1197511"/>
                <a:gd name="connsiteX2" fmla="*/ 5029530 w 5029530"/>
                <a:gd name="connsiteY2" fmla="*/ 1188719 h 1197511"/>
                <a:gd name="connsiteX3" fmla="*/ 131885 w 5029530"/>
                <a:gd name="connsiteY3" fmla="*/ 1197511 h 1197511"/>
                <a:gd name="connsiteX4" fmla="*/ 0 w 5029530"/>
                <a:gd name="connsiteY4" fmla="*/ 0 h 1197511"/>
                <a:gd name="connsiteX0" fmla="*/ 0 w 5029530"/>
                <a:gd name="connsiteY0" fmla="*/ 0 h 1197511"/>
                <a:gd name="connsiteX1" fmla="*/ 5029530 w 5029530"/>
                <a:gd name="connsiteY1" fmla="*/ 0 h 1197511"/>
                <a:gd name="connsiteX2" fmla="*/ 5029530 w 5029530"/>
                <a:gd name="connsiteY2" fmla="*/ 1188719 h 1197511"/>
                <a:gd name="connsiteX3" fmla="*/ 131885 w 5029530"/>
                <a:gd name="connsiteY3" fmla="*/ 1197511 h 1197511"/>
                <a:gd name="connsiteX4" fmla="*/ 0 w 5029530"/>
                <a:gd name="connsiteY4" fmla="*/ 0 h 119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9530" h="1197511">
                  <a:moveTo>
                    <a:pt x="0" y="0"/>
                  </a:moveTo>
                  <a:lnTo>
                    <a:pt x="5029530" y="0"/>
                  </a:lnTo>
                  <a:lnTo>
                    <a:pt x="5029530" y="1188719"/>
                  </a:lnTo>
                  <a:lnTo>
                    <a:pt x="131885" y="11975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16">
              <a:extLst>
                <a:ext uri="{FF2B5EF4-FFF2-40B4-BE49-F238E27FC236}">
                  <a16:creationId xmlns:a16="http://schemas.microsoft.com/office/drawing/2014/main" xmlns="" id="{830A5E36-F83E-47BE-AF2D-5B2DAF461918}"/>
                </a:ext>
              </a:extLst>
            </p:cNvPr>
            <p:cNvSpPr/>
            <p:nvPr/>
          </p:nvSpPr>
          <p:spPr>
            <a:xfrm>
              <a:off x="3435851" y="4435515"/>
              <a:ext cx="3415092" cy="1197513"/>
            </a:xfrm>
            <a:custGeom>
              <a:avLst/>
              <a:gdLst>
                <a:gd name="connsiteX0" fmla="*/ 0 w 5029530"/>
                <a:gd name="connsiteY0" fmla="*/ 0 h 1188720"/>
                <a:gd name="connsiteX1" fmla="*/ 5029530 w 5029530"/>
                <a:gd name="connsiteY1" fmla="*/ 0 h 1188720"/>
                <a:gd name="connsiteX2" fmla="*/ 5029530 w 5029530"/>
                <a:gd name="connsiteY2" fmla="*/ 1188720 h 1188720"/>
                <a:gd name="connsiteX3" fmla="*/ 0 w 5029530"/>
                <a:gd name="connsiteY3" fmla="*/ 1188720 h 1188720"/>
                <a:gd name="connsiteX4" fmla="*/ 0 w 5029530"/>
                <a:gd name="connsiteY4" fmla="*/ 0 h 1188720"/>
                <a:gd name="connsiteX0" fmla="*/ 131884 w 5029530"/>
                <a:gd name="connsiteY0" fmla="*/ 0 h 1197513"/>
                <a:gd name="connsiteX1" fmla="*/ 5029530 w 5029530"/>
                <a:gd name="connsiteY1" fmla="*/ 8793 h 1197513"/>
                <a:gd name="connsiteX2" fmla="*/ 5029530 w 5029530"/>
                <a:gd name="connsiteY2" fmla="*/ 1197513 h 1197513"/>
                <a:gd name="connsiteX3" fmla="*/ 0 w 5029530"/>
                <a:gd name="connsiteY3" fmla="*/ 1197513 h 1197513"/>
                <a:gd name="connsiteX4" fmla="*/ 131884 w 5029530"/>
                <a:gd name="connsiteY4" fmla="*/ 0 h 1197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29530" h="1197513">
                  <a:moveTo>
                    <a:pt x="131884" y="0"/>
                  </a:moveTo>
                  <a:lnTo>
                    <a:pt x="5029530" y="8793"/>
                  </a:lnTo>
                  <a:lnTo>
                    <a:pt x="5029530" y="1197513"/>
                  </a:lnTo>
                  <a:lnTo>
                    <a:pt x="0" y="1197513"/>
                  </a:lnTo>
                  <a:lnTo>
                    <a:pt x="131884" y="0"/>
                  </a:lnTo>
                  <a:close/>
                </a:path>
              </a:pathLst>
            </a:custGeom>
            <a:solidFill>
              <a:schemeClr val="accent5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08D9F0B5-1DED-4792-96D1-E7C337C7AC2B}"/>
                </a:ext>
              </a:extLst>
            </p:cNvPr>
            <p:cNvGrpSpPr/>
            <p:nvPr/>
          </p:nvGrpSpPr>
          <p:grpSpPr>
            <a:xfrm>
              <a:off x="-365357" y="1176641"/>
              <a:ext cx="4859214" cy="4859216"/>
              <a:chOff x="7071794" y="2076295"/>
              <a:chExt cx="3953917" cy="3953917"/>
            </a:xfrm>
          </p:grpSpPr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xmlns="" id="{7B15501D-9FBB-4A18-A7D6-3ABFC3267295}"/>
                  </a:ext>
                </a:extLst>
              </p:cNvPr>
              <p:cNvSpPr/>
              <p:nvPr/>
            </p:nvSpPr>
            <p:spPr>
              <a:xfrm>
                <a:off x="7071794" y="2076295"/>
                <a:ext cx="3953917" cy="3953917"/>
              </a:xfrm>
              <a:prstGeom prst="blockArc">
                <a:avLst>
                  <a:gd name="adj1" fmla="val 18257751"/>
                  <a:gd name="adj2" fmla="val 20385997"/>
                  <a:gd name="adj3" fmla="val 15553"/>
                </a:avLst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Block Arc 7">
                <a:extLst>
                  <a:ext uri="{FF2B5EF4-FFF2-40B4-BE49-F238E27FC236}">
                    <a16:creationId xmlns:a16="http://schemas.microsoft.com/office/drawing/2014/main" xmlns="" id="{4EC2EFA9-D098-4297-9D16-71A8A79BC383}"/>
                  </a:ext>
                </a:extLst>
              </p:cNvPr>
              <p:cNvSpPr/>
              <p:nvPr/>
            </p:nvSpPr>
            <p:spPr>
              <a:xfrm>
                <a:off x="7071794" y="2076295"/>
                <a:ext cx="3953917" cy="3953917"/>
              </a:xfrm>
              <a:prstGeom prst="blockArc">
                <a:avLst>
                  <a:gd name="adj1" fmla="val 20558746"/>
                  <a:gd name="adj2" fmla="val 1045932"/>
                  <a:gd name="adj3" fmla="val 15398"/>
                </a:avLst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xmlns="" id="{D9F32471-4366-4574-9F60-A78394DBAF12}"/>
                  </a:ext>
                </a:extLst>
              </p:cNvPr>
              <p:cNvSpPr/>
              <p:nvPr/>
            </p:nvSpPr>
            <p:spPr>
              <a:xfrm>
                <a:off x="7071794" y="2076295"/>
                <a:ext cx="3953917" cy="3953917"/>
              </a:xfrm>
              <a:prstGeom prst="blockArc">
                <a:avLst>
                  <a:gd name="adj1" fmla="val 1222556"/>
                  <a:gd name="adj2" fmla="val 3386058"/>
                  <a:gd name="adj3" fmla="val 15438"/>
                </a:avLst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xmlns="" id="{8B08666B-1784-453E-8500-B94BCABC0C9F}"/>
                </a:ext>
              </a:extLst>
            </p:cNvPr>
            <p:cNvSpPr/>
            <p:nvPr/>
          </p:nvSpPr>
          <p:spPr>
            <a:xfrm rot="13500000">
              <a:off x="2948175" y="2409890"/>
              <a:ext cx="116839" cy="1097280"/>
            </a:xfrm>
            <a:prstGeom prst="triangle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xmlns="" id="{89EF3FF9-3A45-441D-B813-182CF604B219}"/>
                </a:ext>
              </a:extLst>
            </p:cNvPr>
            <p:cNvSpPr/>
            <p:nvPr/>
          </p:nvSpPr>
          <p:spPr>
            <a:xfrm rot="16200000">
              <a:off x="3092616" y="2929781"/>
              <a:ext cx="116839" cy="13716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xmlns="" id="{7849CA56-0A3A-45B7-8C7E-F71CEA4F4711}"/>
                </a:ext>
              </a:extLst>
            </p:cNvPr>
            <p:cNvSpPr/>
            <p:nvPr/>
          </p:nvSpPr>
          <p:spPr>
            <a:xfrm rot="18600000">
              <a:off x="2935082" y="3776149"/>
              <a:ext cx="116839" cy="1097280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3A8C82D7-CCF6-44FD-97EF-ADEC4B282E4A}"/>
                </a:ext>
              </a:extLst>
            </p:cNvPr>
            <p:cNvSpPr/>
            <p:nvPr/>
          </p:nvSpPr>
          <p:spPr>
            <a:xfrm>
              <a:off x="4382488" y="2878043"/>
              <a:ext cx="2513542" cy="1463040"/>
            </a:xfrm>
            <a:prstGeom prst="rect">
              <a:avLst/>
            </a:prstGeom>
            <a:solidFill>
              <a:srgbClr val="FFC000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63A48185-2C3A-4823-8301-7A43DA3D9DCA}"/>
                </a:ext>
              </a:extLst>
            </p:cNvPr>
            <p:cNvGrpSpPr/>
            <p:nvPr/>
          </p:nvGrpSpPr>
          <p:grpSpPr>
            <a:xfrm>
              <a:off x="1080519" y="2873921"/>
              <a:ext cx="1440000" cy="1454400"/>
              <a:chOff x="3860031" y="4628834"/>
              <a:chExt cx="1440000" cy="1454400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xmlns="" id="{DF23926E-8ECB-414C-AB37-CE8BECA56801}"/>
                  </a:ext>
                </a:extLst>
              </p:cNvPr>
              <p:cNvSpPr/>
              <p:nvPr/>
            </p:nvSpPr>
            <p:spPr>
              <a:xfrm>
                <a:off x="3860031" y="4628834"/>
                <a:ext cx="1440000" cy="1454400"/>
              </a:xfrm>
              <a:prstGeom prst="ellipse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xmlns="" id="{6AE6B5B5-6895-4B26-8CEA-76EA05F87816}"/>
                  </a:ext>
                </a:extLst>
              </p:cNvPr>
              <p:cNvSpPr/>
              <p:nvPr/>
            </p:nvSpPr>
            <p:spPr>
              <a:xfrm>
                <a:off x="3932031" y="4700834"/>
                <a:ext cx="1296000" cy="12960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20" name="Parallelogram 30">
              <a:extLst>
                <a:ext uri="{FF2B5EF4-FFF2-40B4-BE49-F238E27FC236}">
                  <a16:creationId xmlns:a16="http://schemas.microsoft.com/office/drawing/2014/main" xmlns="" id="{4B36F145-F1EC-4611-B9E7-44464505450A}"/>
                </a:ext>
              </a:extLst>
            </p:cNvPr>
            <p:cNvSpPr/>
            <p:nvPr/>
          </p:nvSpPr>
          <p:spPr>
            <a:xfrm flipH="1">
              <a:off x="3501867" y="4722200"/>
              <a:ext cx="351685" cy="352555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Oval 7">
              <a:extLst>
                <a:ext uri="{FF2B5EF4-FFF2-40B4-BE49-F238E27FC236}">
                  <a16:creationId xmlns:a16="http://schemas.microsoft.com/office/drawing/2014/main" xmlns="" id="{C5FD9062-6AF3-4C08-BDC5-736E472FA38F}"/>
                </a:ext>
              </a:extLst>
            </p:cNvPr>
            <p:cNvSpPr/>
            <p:nvPr/>
          </p:nvSpPr>
          <p:spPr>
            <a:xfrm>
              <a:off x="3466552" y="2167997"/>
              <a:ext cx="361277" cy="36127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Donut 24">
              <a:extLst>
                <a:ext uri="{FF2B5EF4-FFF2-40B4-BE49-F238E27FC236}">
                  <a16:creationId xmlns:a16="http://schemas.microsoft.com/office/drawing/2014/main" xmlns="" id="{7ED67FCA-6A65-4AF3-A82A-019B83E2752B}"/>
                </a:ext>
              </a:extLst>
            </p:cNvPr>
            <p:cNvSpPr/>
            <p:nvPr/>
          </p:nvSpPr>
          <p:spPr>
            <a:xfrm>
              <a:off x="3937175" y="3402933"/>
              <a:ext cx="395217" cy="398434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67DFE843-5319-4971-BFE1-5B6BBA234EE7}"/>
                </a:ext>
              </a:extLst>
            </p:cNvPr>
            <p:cNvSpPr txBox="1"/>
            <p:nvPr/>
          </p:nvSpPr>
          <p:spPr>
            <a:xfrm>
              <a:off x="1298994" y="3341410"/>
              <a:ext cx="97815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 smtClean="0">
                  <a:latin typeface="Copperplate Gothic Light" panose="020E0507020206020404" pitchFamily="34" charset="0"/>
                </a:rPr>
                <a:t>PKN</a:t>
              </a:r>
              <a:r>
                <a:rPr lang="en-US" sz="2400" dirty="0" smtClean="0">
                  <a:latin typeface="Copperplate Gothic Light" panose="020E0507020206020404" pitchFamily="34" charset="0"/>
                </a:rPr>
                <a:t> II</a:t>
              </a:r>
              <a:endParaRPr lang="en-ID" sz="2400" dirty="0">
                <a:latin typeface="Copperplate Gothic Light" panose="020E05070202060204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25B64362-B48B-40F5-876F-F14734D0D614}"/>
                </a:ext>
              </a:extLst>
            </p:cNvPr>
            <p:cNvSpPr txBox="1"/>
            <p:nvPr/>
          </p:nvSpPr>
          <p:spPr>
            <a:xfrm>
              <a:off x="4302878" y="3098584"/>
              <a:ext cx="251570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opperplate Gothic Light" panose="020E0507020206020404" pitchFamily="34" charset="0"/>
                </a:rPr>
                <a:t>MENYIAPKAN PIMPINAN </a:t>
              </a:r>
            </a:p>
            <a:p>
              <a:pPr algn="ctr"/>
              <a:r>
                <a:rPr lang="en-US" sz="1600" dirty="0">
                  <a:latin typeface="Copperplate Gothic Bold" panose="020E0705020206020404" pitchFamily="34" charset="0"/>
                </a:rPr>
                <a:t>TINGKAT MENENGAH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xmlns="" id="{78027806-1E6B-4D6A-BFA2-262631925CAD}"/>
                </a:ext>
              </a:extLst>
            </p:cNvPr>
            <p:cNvSpPr txBox="1"/>
            <p:nvPr/>
          </p:nvSpPr>
          <p:spPr>
            <a:xfrm>
              <a:off x="4134783" y="4509213"/>
              <a:ext cx="229693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Copperplate Gothic Light" panose="020E0507020206020404" pitchFamily="34" charset="0"/>
                </a:rPr>
                <a:t>MENYIAPKAN MANAJER BERWAWASAN STRATEGI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8976F3C5-943A-4E17-B792-6EF4B8747345}"/>
                </a:ext>
              </a:extLst>
            </p:cNvPr>
            <p:cNvSpPr txBox="1"/>
            <p:nvPr/>
          </p:nvSpPr>
          <p:spPr>
            <a:xfrm>
              <a:off x="3929999" y="1598756"/>
              <a:ext cx="29529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Copperplate Gothic Light" panose="020E0507020206020404" pitchFamily="34" charset="0"/>
                  <a:cs typeface="Arial" panose="020B0604020202020204" pitchFamily="34" charset="0"/>
                </a:rPr>
                <a:t>MENYELENGGARAKAN  PENGKAJIAN &amp; NILAI2 KEPEMIMPINAN &amp; PERKEMBANGAN NASIONAL DAN KAMDAGRI </a:t>
              </a:r>
            </a:p>
            <a:p>
              <a:pPr algn="ctr"/>
              <a:endParaRPr lang="en-US" sz="1400" dirty="0">
                <a:latin typeface="Copperplate Gothic Light" panose="020E05070202060204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Arrow: Right 36">
              <a:extLst>
                <a:ext uri="{FF2B5EF4-FFF2-40B4-BE49-F238E27FC236}">
                  <a16:creationId xmlns:a16="http://schemas.microsoft.com/office/drawing/2014/main" xmlns="" id="{B8F28817-4E41-4545-87AC-6D2851F92126}"/>
                </a:ext>
              </a:extLst>
            </p:cNvPr>
            <p:cNvSpPr/>
            <p:nvPr/>
          </p:nvSpPr>
          <p:spPr>
            <a:xfrm>
              <a:off x="7018616" y="1613445"/>
              <a:ext cx="418524" cy="4019583"/>
            </a:xfrm>
            <a:prstGeom prst="rightArrow">
              <a:avLst>
                <a:gd name="adj1" fmla="val 50000"/>
                <a:gd name="adj2" fmla="val 81724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pic>
          <p:nvPicPr>
            <p:cNvPr id="1026" name="Picture 2" descr="3d Confused Man Looking at Question Mark Symbol Stock Illustration -  Illustration of problem, advice: 146316547">
              <a:extLst>
                <a:ext uri="{FF2B5EF4-FFF2-40B4-BE49-F238E27FC236}">
                  <a16:creationId xmlns:a16="http://schemas.microsoft.com/office/drawing/2014/main" xmlns="" id="{7DD5E9FC-4D7E-4A14-84CF-17752B856E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031"/>
            <a:stretch/>
          </p:blipFill>
          <p:spPr bwMode="auto">
            <a:xfrm>
              <a:off x="7539557" y="2972680"/>
              <a:ext cx="1363172" cy="1314003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1335B2E1-3E83-4C15-8DAA-C5F96A5299A9}"/>
                </a:ext>
              </a:extLst>
            </p:cNvPr>
            <p:cNvSpPr txBox="1"/>
            <p:nvPr/>
          </p:nvSpPr>
          <p:spPr>
            <a:xfrm>
              <a:off x="9018641" y="1648494"/>
              <a:ext cx="2662502" cy="3693319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INTEGRITAS 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sikap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tdk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mementingkan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diri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sendiri</a:t>
              </a:r>
              <a:endParaRPr lang="en-US" dirty="0">
                <a:solidFill>
                  <a:schemeClr val="bg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dibangun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atas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dasar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disiplin</a:t>
              </a:r>
              <a:endParaRPr lang="en-US" dirty="0">
                <a:solidFill>
                  <a:schemeClr val="bg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Berbasis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kebenaran</a:t>
              </a:r>
              <a:r>
                <a:rPr lang="en-US" dirty="0">
                  <a:solidFill>
                    <a:schemeClr val="bg1"/>
                  </a:solidFill>
                </a:rPr>
                <a:t> di </a:t>
              </a:r>
              <a:r>
                <a:rPr lang="en-US" dirty="0" err="1">
                  <a:solidFill>
                    <a:schemeClr val="bg1"/>
                  </a:solidFill>
                </a:rPr>
                <a:t>tengah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godaan</a:t>
              </a:r>
              <a:r>
                <a:rPr lang="en-US" dirty="0">
                  <a:solidFill>
                    <a:schemeClr val="bg1"/>
                  </a:solidFill>
                </a:rPr>
                <a:t>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Tetap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sabar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jika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tidak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berjalan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mulus</a:t>
              </a:r>
              <a:endParaRPr lang="en-US" dirty="0">
                <a:solidFill>
                  <a:schemeClr val="bg1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Tahan</a:t>
              </a:r>
              <a:r>
                <a:rPr lang="en-US" dirty="0">
                  <a:solidFill>
                    <a:schemeClr val="bg1"/>
                  </a:solidFill>
                </a:rPr>
                <a:t> uji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en-US" dirty="0" err="1">
                  <a:solidFill>
                    <a:schemeClr val="bg1"/>
                  </a:solidFill>
                </a:rPr>
                <a:t>Tetap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teguh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meski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tdk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ada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yg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r>
                <a:rPr lang="en-US" dirty="0" err="1">
                  <a:solidFill>
                    <a:schemeClr val="bg1"/>
                  </a:solidFill>
                </a:rPr>
                <a:t>melihat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5477C62-6E5A-43D5-B5B1-8AA4B9988EE6}"/>
                </a:ext>
              </a:extLst>
            </p:cNvPr>
            <p:cNvSpPr txBox="1"/>
            <p:nvPr/>
          </p:nvSpPr>
          <p:spPr>
            <a:xfrm>
              <a:off x="7637174" y="3830206"/>
              <a:ext cx="1213794" cy="656017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129365"/>
                </a:avLst>
              </a:prstTxWarp>
              <a:spAutoFit/>
            </a:bodyPr>
            <a:lstStyle/>
            <a:p>
              <a:pPr algn="ctr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LEADER</a:t>
              </a:r>
              <a:endParaRPr lang="en-ID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xmlns="" id="{BF511681-13A7-45DA-AEB9-215563E99DC1}"/>
                </a:ext>
              </a:extLst>
            </p:cNvPr>
            <p:cNvSpPr txBox="1"/>
            <p:nvPr/>
          </p:nvSpPr>
          <p:spPr>
            <a:xfrm>
              <a:off x="7635026" y="2862146"/>
              <a:ext cx="1213794" cy="733652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9942790"/>
                </a:avLst>
              </a:prstTxWarp>
              <a:spAutoFit/>
            </a:bodyPr>
            <a:lstStyle/>
            <a:p>
              <a:pPr algn="ctr"/>
              <a:r>
                <a:rPr lang="en-US" dirty="0">
                  <a:latin typeface="Copperplate Gothic Light" panose="020E0507020206020404" pitchFamily="34" charset="0"/>
                  <a:cs typeface="Dubai Light" panose="020B0303030403030204" pitchFamily="34" charset="-78"/>
                </a:rPr>
                <a:t>GREAT</a:t>
              </a:r>
              <a:endParaRPr lang="en-ID" dirty="0">
                <a:latin typeface="Copperplate Gothic Light" panose="020E0507020206020404" pitchFamily="34" charset="0"/>
                <a:cs typeface="Dubai Light" panose="020B0303030403030204" pitchFamily="34" charset="-78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8E252735-F338-4650-9124-DA8F6229829B}"/>
              </a:ext>
            </a:extLst>
          </p:cNvPr>
          <p:cNvSpPr txBox="1"/>
          <p:nvPr/>
        </p:nvSpPr>
        <p:spPr>
          <a:xfrm>
            <a:off x="6844514" y="1094702"/>
            <a:ext cx="49239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Arial Black" panose="020B0A04020102020204" pitchFamily="34" charset="0"/>
                <a:cs typeface="Dubai Light" panose="020B0303030403030204" pitchFamily="34" charset="-78"/>
              </a:rPr>
              <a:t>“TOP 10 QUALITIES OF A GREAT LEADER”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(</a:t>
            </a:r>
            <a:r>
              <a:rPr lang="en-US" sz="1600" dirty="0" err="1">
                <a:solidFill>
                  <a:schemeClr val="bg1"/>
                </a:solidFill>
              </a:rPr>
              <a:t>Phill</a:t>
            </a:r>
            <a:r>
              <a:rPr lang="en-US" sz="1600" dirty="0">
                <a:solidFill>
                  <a:schemeClr val="bg1"/>
                </a:solidFill>
              </a:rPr>
              <a:t> Pringkle,2001)</a:t>
            </a:r>
          </a:p>
          <a:p>
            <a:pPr algn="ctr"/>
            <a:endParaRPr lang="en-ID" sz="1600" dirty="0">
              <a:latin typeface="Arial Black" panose="020B0A04020102020204" pitchFamily="34" charset="0"/>
              <a:cs typeface="Dubai Light" panose="020B0303030403030204" pitchFamily="34" charset="-78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7B41647E-CBAC-4671-9061-2C7D1B5D5A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45" name="Picture 2">
            <a:extLst>
              <a:ext uri="{FF2B5EF4-FFF2-40B4-BE49-F238E27FC236}">
                <a16:creationId xmlns:a16="http://schemas.microsoft.com/office/drawing/2014/main" xmlns="" id="{5055A3AD-7477-4EFC-B9E8-5B908D634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6571FA89-C025-4A54-8A77-83BD1F53A3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B153F40-92F9-45FC-887A-5F5640EB2DA3}"/>
              </a:ext>
            </a:extLst>
          </p:cNvPr>
          <p:cNvSpPr txBox="1"/>
          <p:nvPr/>
        </p:nvSpPr>
        <p:spPr>
          <a:xfrm flipH="1">
            <a:off x="1165561" y="6154114"/>
            <a:ext cx="10425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latin typeface="Footlight MT Light" panose="0204060206030A020304" pitchFamily="18" charset="0"/>
                <a:cs typeface="Dubai Light" panose="020B0303030403030204" pitchFamily="34" charset="-78"/>
              </a:rPr>
              <a:t>“Pendidikan </a:t>
            </a:r>
            <a:r>
              <a:rPr lang="en-US" sz="2400" i="1" dirty="0" err="1">
                <a:latin typeface="Footlight MT Light" panose="0204060206030A020304" pitchFamily="18" charset="0"/>
                <a:cs typeface="Dubai Light" panose="020B0303030403030204" pitchFamily="34" charset="-78"/>
              </a:rPr>
              <a:t>adalah</a:t>
            </a:r>
            <a:r>
              <a:rPr lang="en-US" sz="2400" i="1" dirty="0">
                <a:latin typeface="Footlight MT Light" panose="0204060206030A020304" pitchFamily="18" charset="0"/>
                <a:cs typeface="Dubai Light" panose="020B0303030403030204" pitchFamily="34" charset="-78"/>
              </a:rPr>
              <a:t> </a:t>
            </a:r>
            <a:r>
              <a:rPr lang="en-US" sz="2400" i="1" dirty="0" err="1">
                <a:latin typeface="Footlight MT Light" panose="0204060206030A020304" pitchFamily="18" charset="0"/>
                <a:cs typeface="Dubai Light" panose="020B0303030403030204" pitchFamily="34" charset="-78"/>
              </a:rPr>
              <a:t>usaha</a:t>
            </a:r>
            <a:r>
              <a:rPr lang="en-US" sz="2400" i="1" dirty="0">
                <a:latin typeface="Footlight MT Light" panose="0204060206030A020304" pitchFamily="18" charset="0"/>
                <a:cs typeface="Dubai Light" panose="020B0303030403030204" pitchFamily="34" charset="-78"/>
              </a:rPr>
              <a:t> </a:t>
            </a:r>
            <a:r>
              <a:rPr lang="en-US" sz="2400" i="1" dirty="0" err="1">
                <a:latin typeface="Footlight MT Light" panose="0204060206030A020304" pitchFamily="18" charset="0"/>
                <a:cs typeface="Dubai Light" panose="020B0303030403030204" pitchFamily="34" charset="-78"/>
              </a:rPr>
              <a:t>membangun</a:t>
            </a:r>
            <a:r>
              <a:rPr lang="en-US" sz="2400" i="1" dirty="0">
                <a:latin typeface="Footlight MT Light" panose="0204060206030A020304" pitchFamily="18" charset="0"/>
                <a:cs typeface="Dubai Light" panose="020B0303030403030204" pitchFamily="34" charset="-78"/>
              </a:rPr>
              <a:t> </a:t>
            </a:r>
            <a:r>
              <a:rPr lang="en-US" sz="2400" i="1" dirty="0" err="1">
                <a:latin typeface="Footlight MT Light" panose="0204060206030A020304" pitchFamily="18" charset="0"/>
                <a:cs typeface="Dubai Light" panose="020B0303030403030204" pitchFamily="34" charset="-78"/>
              </a:rPr>
              <a:t>peradaban</a:t>
            </a:r>
            <a:r>
              <a:rPr lang="en-US" sz="2400" i="1" dirty="0">
                <a:latin typeface="Footlight MT Light" panose="0204060206030A020304" pitchFamily="18" charset="0"/>
                <a:cs typeface="Dubai Light" panose="020B0303030403030204" pitchFamily="34" charset="-78"/>
              </a:rPr>
              <a:t> </a:t>
            </a:r>
            <a:r>
              <a:rPr lang="en-US" sz="2400" i="1" dirty="0" err="1">
                <a:latin typeface="Footlight MT Light" panose="0204060206030A020304" pitchFamily="18" charset="0"/>
                <a:cs typeface="Dubai Light" panose="020B0303030403030204" pitchFamily="34" charset="-78"/>
              </a:rPr>
              <a:t>dengan</a:t>
            </a:r>
            <a:r>
              <a:rPr lang="en-US" sz="2400" i="1" dirty="0">
                <a:latin typeface="Footlight MT Light" panose="0204060206030A020304" pitchFamily="18" charset="0"/>
                <a:cs typeface="Dubai Light" panose="020B0303030403030204" pitchFamily="34" charset="-78"/>
              </a:rPr>
              <a:t> </a:t>
            </a:r>
            <a:r>
              <a:rPr lang="en-US" sz="2400" i="1" dirty="0" err="1">
                <a:latin typeface="Footlight MT Light" panose="0204060206030A020304" pitchFamily="18" charset="0"/>
                <a:cs typeface="Dubai Light" panose="020B0303030403030204" pitchFamily="34" charset="-78"/>
              </a:rPr>
              <a:t>cara</a:t>
            </a:r>
            <a:r>
              <a:rPr lang="en-US" sz="2400" i="1" dirty="0">
                <a:latin typeface="Footlight MT Light" panose="0204060206030A020304" pitchFamily="18" charset="0"/>
                <a:cs typeface="Dubai Light" panose="020B0303030403030204" pitchFamily="34" charset="-78"/>
              </a:rPr>
              <a:t> </a:t>
            </a:r>
            <a:r>
              <a:rPr lang="en-US" sz="2400" i="1" dirty="0" err="1">
                <a:latin typeface="Footlight MT Light" panose="0204060206030A020304" pitchFamily="18" charset="0"/>
                <a:cs typeface="Dubai Light" panose="020B0303030403030204" pitchFamily="34" charset="-78"/>
              </a:rPr>
              <a:t>beradab</a:t>
            </a:r>
            <a:r>
              <a:rPr lang="en-US" sz="2400" i="1" dirty="0">
                <a:latin typeface="Footlight MT Light" panose="0204060206030A020304" pitchFamily="18" charset="0"/>
                <a:cs typeface="Dubai Light" panose="020B0303030403030204" pitchFamily="34" charset="-78"/>
              </a:rPr>
              <a:t>”</a:t>
            </a:r>
            <a:endParaRPr lang="en-ID" sz="2400" i="1" dirty="0">
              <a:latin typeface="Footlight MT Light" panose="0204060206030A020304" pitchFamily="18" charset="0"/>
              <a:cs typeface="Dubai Light" panose="020B03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4828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94AC1CDD-1CDE-43A2-899B-550C01D18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xmlns="" id="{106ABD33-2870-4D1D-82DD-2EC23B52D62D}"/>
              </a:ext>
            </a:extLst>
          </p:cNvPr>
          <p:cNvSpPr/>
          <p:nvPr/>
        </p:nvSpPr>
        <p:spPr>
          <a:xfrm>
            <a:off x="5756858" y="3400435"/>
            <a:ext cx="3915177" cy="213394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65ED281-13A6-41A9-B849-F5E1947DD1FE}"/>
              </a:ext>
            </a:extLst>
          </p:cNvPr>
          <p:cNvSpPr/>
          <p:nvPr/>
        </p:nvSpPr>
        <p:spPr>
          <a:xfrm>
            <a:off x="1687136" y="1687132"/>
            <a:ext cx="7984899" cy="14900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B1D540-D08A-492D-BB3B-AA5CCF3FB0BE}"/>
              </a:ext>
            </a:extLst>
          </p:cNvPr>
          <p:cNvSpPr txBox="1"/>
          <p:nvPr/>
        </p:nvSpPr>
        <p:spPr>
          <a:xfrm>
            <a:off x="3799272" y="348770"/>
            <a:ext cx="6528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SEORANG PEMIMPIN BERINTEGRITAS, DIAKUI :</a:t>
            </a:r>
            <a:endParaRPr lang="en-ID" sz="24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9172CE3-6A9A-44BA-B7EC-D3CCB5AAE8BD}"/>
              </a:ext>
            </a:extLst>
          </p:cNvPr>
          <p:cNvSpPr txBox="1"/>
          <p:nvPr/>
        </p:nvSpPr>
        <p:spPr>
          <a:xfrm>
            <a:off x="1796115" y="1751526"/>
            <a:ext cx="778898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Tx/>
              <a:buChar char="-"/>
            </a:pP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dapat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dipercaya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(no hoax, fake news, hate speech)</a:t>
            </a:r>
          </a:p>
          <a:p>
            <a:pPr marL="285750" indent="-285750" algn="l">
              <a:buFontTx/>
              <a:buChar char="-"/>
            </a:pP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berani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bicara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&amp;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bertindak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dg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nilai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kebenaran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(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bukan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pembenaran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“post truth”)</a:t>
            </a:r>
          </a:p>
          <a:p>
            <a:pPr marL="285750" indent="-285750" algn="l">
              <a:buFontTx/>
              <a:buChar char="-"/>
            </a:pP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konsisten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perkataan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&amp;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perbuatan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</a:t>
            </a:r>
          </a:p>
          <a:p>
            <a:pPr marL="285750" indent="-285750" algn="l">
              <a:buFontTx/>
              <a:buChar char="-"/>
            </a:pP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adaptif</a:t>
            </a:r>
            <a:endParaRPr lang="en-US" sz="1600" dirty="0">
              <a:latin typeface="Eras Medium ITC" panose="020B0602030504020804" pitchFamily="34" charset="0"/>
              <a:cs typeface="Dubai Light" panose="020B0303030403030204" pitchFamily="34" charset="-78"/>
            </a:endParaRPr>
          </a:p>
          <a:p>
            <a:pPr marL="285750" indent="-285750" algn="l">
              <a:buFontTx/>
              <a:buChar char="-"/>
            </a:pP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kemampuan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literasi</a:t>
            </a:r>
            <a:r>
              <a:rPr lang="en-US" sz="1600" dirty="0">
                <a:latin typeface="Eras Medium ITC" panose="020B0602030504020804" pitchFamily="34" charset="0"/>
                <a:cs typeface="Dubai Light" panose="020B0303030403030204" pitchFamily="34" charset="-78"/>
              </a:rPr>
              <a:t> &amp; </a:t>
            </a:r>
            <a:r>
              <a:rPr lang="en-US" sz="1600" dirty="0" err="1">
                <a:latin typeface="Eras Medium ITC" panose="020B0602030504020804" pitchFamily="34" charset="0"/>
                <a:cs typeface="Dubai Light" panose="020B0303030403030204" pitchFamily="34" charset="-78"/>
              </a:rPr>
              <a:t>berwawasan</a:t>
            </a:r>
            <a:endParaRPr lang="en-US" sz="1600" dirty="0">
              <a:latin typeface="Eras Medium ITC" panose="020B0602030504020804" pitchFamily="34" charset="0"/>
              <a:cs typeface="Dubai Light" panose="020B0303030403030204" pitchFamily="34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393F73D-0FD7-49E4-8520-3E079B1AE37C}"/>
              </a:ext>
            </a:extLst>
          </p:cNvPr>
          <p:cNvSpPr txBox="1"/>
          <p:nvPr/>
        </p:nvSpPr>
        <p:spPr>
          <a:xfrm>
            <a:off x="6199289" y="3782857"/>
            <a:ext cx="31329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Melibatkan</a:t>
            </a:r>
            <a:r>
              <a:rPr lang="en-US" sz="1600" dirty="0">
                <a:latin typeface="Congenial SemiBold" panose="02000503040000020004" pitchFamily="2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Moralitas</a:t>
            </a:r>
            <a:endParaRPr lang="en-US" sz="1600" dirty="0">
              <a:latin typeface="Congenial SemiBold" panose="02000503040000020004" pitchFamily="2" charset="0"/>
              <a:cs typeface="Dubai Light" panose="020B0303030403030204" pitchFamily="34" charset="-78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Tulus</a:t>
            </a:r>
            <a:endParaRPr lang="en-US" sz="1600" dirty="0">
              <a:latin typeface="Congenial SemiBold" panose="02000503040000020004" pitchFamily="2" charset="0"/>
              <a:cs typeface="Dubai Light" panose="020B0303030403030204" pitchFamily="34" charset="-78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Jujur</a:t>
            </a:r>
            <a:endParaRPr lang="en-US" sz="1600" dirty="0">
              <a:latin typeface="Congenial SemiBold" panose="02000503040000020004" pitchFamily="2" charset="0"/>
              <a:cs typeface="Dubai Light" panose="020B0303030403030204" pitchFamily="34" charset="-78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Tanggung</a:t>
            </a:r>
            <a:r>
              <a:rPr lang="en-US" sz="1600" dirty="0">
                <a:latin typeface="Congenial SemiBold" panose="02000503040000020004" pitchFamily="2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jwb</a:t>
            </a:r>
            <a:endParaRPr lang="en-US" sz="1600" dirty="0">
              <a:latin typeface="Congenial SemiBold" panose="02000503040000020004" pitchFamily="2" charset="0"/>
              <a:cs typeface="Dubai Light" panose="020B0303030403030204" pitchFamily="34" charset="-78"/>
            </a:endParaRP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Berani</a:t>
            </a:r>
            <a:r>
              <a:rPr lang="en-US" sz="1600" dirty="0">
                <a:latin typeface="Congenial SemiBold" panose="02000503040000020004" pitchFamily="2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ambil</a:t>
            </a:r>
            <a:r>
              <a:rPr lang="en-US" sz="1600" dirty="0">
                <a:latin typeface="Congenial SemiBold" panose="02000503040000020004" pitchFamily="2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tidak</a:t>
            </a:r>
            <a:r>
              <a:rPr lang="en-US" sz="1600" dirty="0">
                <a:latin typeface="Congenial SemiBold" panose="02000503040000020004" pitchFamily="2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Congenial SemiBold" panose="02000503040000020004" pitchFamily="2" charset="0"/>
                <a:cs typeface="Dubai Light" panose="020B0303030403030204" pitchFamily="34" charset="-78"/>
              </a:rPr>
              <a:t>populer</a:t>
            </a:r>
            <a:endParaRPr lang="en-ID" sz="1600" dirty="0">
              <a:latin typeface="Congenial SemiBold" panose="02000503040000020004" pitchFamily="2" charset="0"/>
              <a:cs typeface="Dubai Light" panose="020B0303030403030204" pitchFamily="34" charset="-78"/>
            </a:endParaRP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xmlns="" id="{DE84EF81-0C8B-4258-8E29-607B524D7353}"/>
              </a:ext>
            </a:extLst>
          </p:cNvPr>
          <p:cNvCxnSpPr>
            <a:cxnSpLocks/>
            <a:stCxn id="9" idx="3"/>
            <a:endCxn id="10" idx="6"/>
          </p:cNvCxnSpPr>
          <p:nvPr/>
        </p:nvCxnSpPr>
        <p:spPr>
          <a:xfrm>
            <a:off x="9672035" y="2432134"/>
            <a:ext cx="12700" cy="2035273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ON LIBRARIES – Trust and Integrity – Hilda K. Weisburg">
            <a:extLst>
              <a:ext uri="{FF2B5EF4-FFF2-40B4-BE49-F238E27FC236}">
                <a16:creationId xmlns:a16="http://schemas.microsoft.com/office/drawing/2014/main" xmlns="" id="{98DE177C-DF8D-4C5A-88FC-530E5F992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156" y="3239163"/>
            <a:ext cx="3915176" cy="277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0F382516-DCB5-4025-A64E-1B56BF4184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xmlns="" id="{9B237943-B6A4-48A3-972A-80BE21B3B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FEA00E80-3266-4560-AA8E-AD1AB1F786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54F4AF5-34F9-47C2-A38F-8D3FE963459D}"/>
              </a:ext>
            </a:extLst>
          </p:cNvPr>
          <p:cNvSpPr txBox="1"/>
          <p:nvPr/>
        </p:nvSpPr>
        <p:spPr>
          <a:xfrm>
            <a:off x="2303169" y="5883506"/>
            <a:ext cx="6789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Kekuatan</a:t>
            </a:r>
            <a:r>
              <a:rPr lang="en-US" sz="1600" dirty="0">
                <a:latin typeface="Century Gothic" panose="020B0502020202020204" pitchFamily="34" charset="0"/>
                <a:cs typeface="Dubai Light" panose="020B0303030403030204" pitchFamily="34" charset="-78"/>
              </a:rPr>
              <a:t>, </a:t>
            </a:r>
            <a:r>
              <a:rPr lang="en-US" sz="1600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Kekuasaan,kewenangan</a:t>
            </a:r>
            <a:r>
              <a:rPr lang="en-US" sz="1600" dirty="0">
                <a:latin typeface="Century Gothic" panose="020B0502020202020204" pitchFamily="34" charset="0"/>
                <a:cs typeface="Dubai Light" panose="020B0303030403030204" pitchFamily="34" charset="-78"/>
              </a:rPr>
              <a:t> </a:t>
            </a:r>
          </a:p>
          <a:p>
            <a:pPr algn="ctr"/>
            <a:r>
              <a:rPr lang="en-US" sz="1600" dirty="0">
                <a:latin typeface="Century Gothic" panose="020B0502020202020204" pitchFamily="34" charset="0"/>
                <a:cs typeface="Dubai Light" panose="020B0303030403030204" pitchFamily="34" charset="-78"/>
              </a:rPr>
              <a:t>Di </a:t>
            </a:r>
            <a:r>
              <a:rPr lang="en-US" sz="1600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tangan</a:t>
            </a:r>
            <a:r>
              <a:rPr lang="en-US" sz="1600" dirty="0">
                <a:latin typeface="Century Gothic" panose="020B0502020202020204" pitchFamily="34" charset="0"/>
                <a:cs typeface="Dubai Light" panose="020B0303030403030204" pitchFamily="34" charset="-78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orang </a:t>
            </a:r>
            <a:r>
              <a:rPr lang="en-US" sz="1600" b="1" dirty="0" err="1">
                <a:solidFill>
                  <a:srgbClr val="FF000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bermoral</a:t>
            </a:r>
            <a:r>
              <a:rPr lang="en-US" sz="1600" b="1" dirty="0">
                <a:solidFill>
                  <a:srgbClr val="FF000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mewujudkan</a:t>
            </a:r>
            <a:r>
              <a:rPr lang="en-US" sz="1600" dirty="0">
                <a:latin typeface="Century Gothic" panose="020B0502020202020204" pitchFamily="34" charset="0"/>
                <a:cs typeface="Dubai Light" panose="020B0303030403030204" pitchFamily="34" charset="-78"/>
              </a:rPr>
              <a:t> </a:t>
            </a:r>
            <a:r>
              <a:rPr lang="en-US" sz="1600" b="1" dirty="0" err="1">
                <a:solidFill>
                  <a:srgbClr val="00B05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kesejahteraan</a:t>
            </a:r>
            <a:endParaRPr lang="en-US" sz="1600" b="1" dirty="0">
              <a:solidFill>
                <a:srgbClr val="00B050"/>
              </a:solidFill>
              <a:latin typeface="Century Gothic" panose="020B0502020202020204" pitchFamily="34" charset="0"/>
              <a:cs typeface="Dubai Light" panose="020B0303030403030204" pitchFamily="34" charset="-78"/>
            </a:endParaRPr>
          </a:p>
          <a:p>
            <a:pPr algn="ctr"/>
            <a:r>
              <a:rPr lang="en-US" sz="1600" dirty="0">
                <a:latin typeface="Century Gothic" panose="020B0502020202020204" pitchFamily="34" charset="0"/>
                <a:cs typeface="Dubai Light" panose="020B0303030403030204" pitchFamily="34" charset="-78"/>
              </a:rPr>
              <a:t>Di </a:t>
            </a:r>
            <a:r>
              <a:rPr lang="en-US" sz="1600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tangan</a:t>
            </a:r>
            <a:r>
              <a:rPr lang="en-US" sz="1600" dirty="0">
                <a:latin typeface="Century Gothic" panose="020B0502020202020204" pitchFamily="34" charset="0"/>
                <a:cs typeface="Dubai Light" panose="020B0303030403030204" pitchFamily="34" charset="-78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orang </a:t>
            </a:r>
            <a:r>
              <a:rPr lang="en-US" sz="1600" b="1" dirty="0" err="1">
                <a:solidFill>
                  <a:srgbClr val="FF000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tdk</a:t>
            </a:r>
            <a:r>
              <a:rPr lang="en-US" sz="1600" b="1" dirty="0">
                <a:solidFill>
                  <a:srgbClr val="FF000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bermoral</a:t>
            </a:r>
            <a:r>
              <a:rPr lang="en-US" sz="1600" b="1" dirty="0">
                <a:solidFill>
                  <a:srgbClr val="FF0000"/>
                </a:solidFill>
                <a:latin typeface="Century Gothic" panose="020B0502020202020204" pitchFamily="34" charset="0"/>
                <a:cs typeface="Dubai Light" panose="020B0303030403030204" pitchFamily="34" charset="-78"/>
              </a:rPr>
              <a:t> </a:t>
            </a:r>
            <a:r>
              <a:rPr lang="en-US" sz="1600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mewujudkan</a:t>
            </a:r>
            <a:r>
              <a:rPr lang="en-US" sz="1600" dirty="0">
                <a:latin typeface="Century Gothic" panose="020B0502020202020204" pitchFamily="34" charset="0"/>
                <a:cs typeface="Dubai Light" panose="020B0303030403030204" pitchFamily="34" charset="-78"/>
              </a:rPr>
              <a:t> </a:t>
            </a:r>
            <a:r>
              <a:rPr lang="en-US" sz="1600" b="1" dirty="0" err="1">
                <a:latin typeface="Century Gothic" panose="020B0502020202020204" pitchFamily="34" charset="0"/>
                <a:cs typeface="Dubai Light" panose="020B0303030403030204" pitchFamily="34" charset="-78"/>
              </a:rPr>
              <a:t>kesengsaraan</a:t>
            </a:r>
            <a:endParaRPr lang="en-US" sz="1600" b="1" dirty="0">
              <a:latin typeface="Century Gothic" panose="020B0502020202020204" pitchFamily="34" charset="0"/>
              <a:cs typeface="Dubai Light" panose="020B03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8263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94AC1CDD-1CDE-43A2-899B-550C01D18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B1D540-D08A-492D-BB3B-AA5CCF3FB0BE}"/>
              </a:ext>
            </a:extLst>
          </p:cNvPr>
          <p:cNvSpPr txBox="1"/>
          <p:nvPr/>
        </p:nvSpPr>
        <p:spPr>
          <a:xfrm>
            <a:off x="3799271" y="348770"/>
            <a:ext cx="6458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LEVEL LEADERSHIP</a:t>
            </a:r>
            <a:endParaRPr lang="en-ID" sz="2800" b="1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0F382516-DCB5-4025-A64E-1B56BF4184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xmlns="" id="{9B237943-B6A4-48A3-972A-80BE21B3B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FEA00E80-3266-4560-AA8E-AD1AB1F786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984622407"/>
              </p:ext>
            </p:extLst>
          </p:nvPr>
        </p:nvGraphicFramePr>
        <p:xfrm>
          <a:off x="2657642" y="1491915"/>
          <a:ext cx="7093566" cy="4540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3B1D540-D08A-492D-BB3B-AA5CCF3FB0BE}"/>
              </a:ext>
            </a:extLst>
          </p:cNvPr>
          <p:cNvSpPr txBox="1"/>
          <p:nvPr/>
        </p:nvSpPr>
        <p:spPr>
          <a:xfrm>
            <a:off x="2866521" y="6171155"/>
            <a:ext cx="6458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ea typeface="Cascadia Mono SemiBold" panose="020B0609020000020004" pitchFamily="49" charset="0"/>
                <a:cs typeface="Cascadia Mono SemiBold" panose="020B0609020000020004" pitchFamily="49" charset="0"/>
              </a:rPr>
              <a:t>MAX WELL</a:t>
            </a:r>
            <a:endParaRPr lang="en-ID" sz="2000" dirty="0"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53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04F0DBAA-6DFD-4B40-9981-8AEC5D872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8813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09ACB23-1267-4B1E-95C6-0A3C5DC96C64}"/>
              </a:ext>
            </a:extLst>
          </p:cNvPr>
          <p:cNvSpPr/>
          <p:nvPr/>
        </p:nvSpPr>
        <p:spPr>
          <a:xfrm>
            <a:off x="1223492" y="2024199"/>
            <a:ext cx="2118467" cy="66748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F598675-8D28-4B6C-AF4F-5E5D542DCCA2}"/>
              </a:ext>
            </a:extLst>
          </p:cNvPr>
          <p:cNvSpPr/>
          <p:nvPr/>
        </p:nvSpPr>
        <p:spPr>
          <a:xfrm>
            <a:off x="1221345" y="2756079"/>
            <a:ext cx="2099152" cy="742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DE7C9F19-0C31-4E8D-98B6-079D5923DA92}"/>
              </a:ext>
            </a:extLst>
          </p:cNvPr>
          <p:cNvSpPr/>
          <p:nvPr/>
        </p:nvSpPr>
        <p:spPr>
          <a:xfrm>
            <a:off x="1242807" y="4334064"/>
            <a:ext cx="2099153" cy="8184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9893224-6C33-4058-8D83-622B1858C444}"/>
              </a:ext>
            </a:extLst>
          </p:cNvPr>
          <p:cNvSpPr/>
          <p:nvPr/>
        </p:nvSpPr>
        <p:spPr>
          <a:xfrm>
            <a:off x="1227783" y="3545984"/>
            <a:ext cx="2099152" cy="74264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Explosion: 14 Points 9">
            <a:extLst>
              <a:ext uri="{FF2B5EF4-FFF2-40B4-BE49-F238E27FC236}">
                <a16:creationId xmlns:a16="http://schemas.microsoft.com/office/drawing/2014/main" xmlns="" id="{592FBADA-CE69-47DF-A742-55412E4E40C3}"/>
              </a:ext>
            </a:extLst>
          </p:cNvPr>
          <p:cNvSpPr/>
          <p:nvPr/>
        </p:nvSpPr>
        <p:spPr>
          <a:xfrm>
            <a:off x="3852441" y="2395176"/>
            <a:ext cx="2215166" cy="2240924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B8E7E5A-05DB-40B7-9AC3-110C9C3E2925}"/>
              </a:ext>
            </a:extLst>
          </p:cNvPr>
          <p:cNvSpPr txBox="1"/>
          <p:nvPr/>
        </p:nvSpPr>
        <p:spPr>
          <a:xfrm>
            <a:off x="1498231" y="1957585"/>
            <a:ext cx="148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oper Black" panose="0208090404030B020404" pitchFamily="18" charset="0"/>
              </a:rPr>
              <a:t>V</a:t>
            </a:r>
            <a:r>
              <a:rPr lang="en-US" sz="1400" dirty="0">
                <a:latin typeface="Copperplate Gothic Light" panose="020E0507020206020404" pitchFamily="34" charset="0"/>
              </a:rPr>
              <a:t>OLATILITY</a:t>
            </a:r>
            <a:endParaRPr lang="en-ID" sz="1400" dirty="0">
              <a:latin typeface="Copperplate Gothic Light" panose="020E05070202060204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D9A3A74-DF48-4C0E-974E-7E208B617DB5}"/>
              </a:ext>
            </a:extLst>
          </p:cNvPr>
          <p:cNvSpPr txBox="1"/>
          <p:nvPr/>
        </p:nvSpPr>
        <p:spPr>
          <a:xfrm>
            <a:off x="1466047" y="2715298"/>
            <a:ext cx="1695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oper Black" panose="0208090404030B020404" pitchFamily="18" charset="0"/>
              </a:rPr>
              <a:t>U</a:t>
            </a:r>
            <a:r>
              <a:rPr lang="en-US" sz="1400" dirty="0">
                <a:latin typeface="Copperplate Gothic Light" panose="020E0507020206020404" pitchFamily="34" charset="0"/>
              </a:rPr>
              <a:t>NCERTAINTY</a:t>
            </a:r>
            <a:endParaRPr lang="en-ID" sz="1400" dirty="0">
              <a:latin typeface="Copperplate Gothic Light" panose="020E05070202060204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80D6FD4-758E-4D29-AF7A-5824FFB04972}"/>
              </a:ext>
            </a:extLst>
          </p:cNvPr>
          <p:cNvSpPr txBox="1"/>
          <p:nvPr/>
        </p:nvSpPr>
        <p:spPr>
          <a:xfrm>
            <a:off x="1504684" y="3449393"/>
            <a:ext cx="15728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oper Black" panose="0208090404030B020404" pitchFamily="18" charset="0"/>
              </a:rPr>
              <a:t>C</a:t>
            </a:r>
            <a:r>
              <a:rPr lang="en-US" sz="1400" dirty="0">
                <a:latin typeface="Copperplate Gothic Light" panose="020E0507020206020404" pitchFamily="34" charset="0"/>
              </a:rPr>
              <a:t>OMPLEXITY</a:t>
            </a:r>
            <a:endParaRPr lang="en-ID" sz="1400" dirty="0">
              <a:latin typeface="Copperplate Gothic Light" panose="020E0507020206020404" pitchFamily="34" charset="0"/>
            </a:endParaRP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xmlns="" id="{DABC4BF4-D821-4E12-96CC-70B1DAF9382F}"/>
              </a:ext>
            </a:extLst>
          </p:cNvPr>
          <p:cNvSpPr/>
          <p:nvPr/>
        </p:nvSpPr>
        <p:spPr>
          <a:xfrm>
            <a:off x="3511843" y="2549841"/>
            <a:ext cx="321684" cy="19315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6E543400-B68E-4A54-8BC7-DDC59E4B3ECB}"/>
              </a:ext>
            </a:extLst>
          </p:cNvPr>
          <p:cNvSpPr txBox="1"/>
          <p:nvPr/>
        </p:nvSpPr>
        <p:spPr>
          <a:xfrm rot="19038107">
            <a:off x="4222474" y="3340976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DISRUPSI</a:t>
            </a:r>
            <a:endParaRPr lang="en-ID" sz="2400" dirty="0"/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xmlns="" id="{954E25C8-22DE-4290-B22B-B793D99550C0}"/>
              </a:ext>
            </a:extLst>
          </p:cNvPr>
          <p:cNvCxnSpPr>
            <a:cxnSpLocks/>
            <a:stCxn id="8" idx="2"/>
            <a:endCxn id="10" idx="2"/>
          </p:cNvCxnSpPr>
          <p:nvPr/>
        </p:nvCxnSpPr>
        <p:spPr>
          <a:xfrm rot="5400000" flipH="1" flipV="1">
            <a:off x="3266548" y="3375803"/>
            <a:ext cx="802585" cy="2750914"/>
          </a:xfrm>
          <a:prstGeom prst="bentConnector3">
            <a:avLst>
              <a:gd name="adj1" fmla="val -2848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xmlns="" id="{75BBA40A-7241-4D97-9CE9-AFEC32B05C28}"/>
              </a:ext>
            </a:extLst>
          </p:cNvPr>
          <p:cNvCxnSpPr>
            <a:cxnSpLocks/>
            <a:stCxn id="5" idx="0"/>
            <a:endCxn id="10" idx="0"/>
          </p:cNvCxnSpPr>
          <p:nvPr/>
        </p:nvCxnSpPr>
        <p:spPr>
          <a:xfrm rot="16200000" flipH="1">
            <a:off x="3282724" y="1024200"/>
            <a:ext cx="566747" cy="2566745"/>
          </a:xfrm>
          <a:prstGeom prst="bentConnector3">
            <a:avLst>
              <a:gd name="adj1" fmla="val -4033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xmlns="" id="{678FDA00-F267-4B87-B9C1-7E4879437C00}"/>
              </a:ext>
            </a:extLst>
          </p:cNvPr>
          <p:cNvSpPr/>
          <p:nvPr/>
        </p:nvSpPr>
        <p:spPr>
          <a:xfrm>
            <a:off x="6362164" y="2228045"/>
            <a:ext cx="3090930" cy="2504942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B92FAE2C-91E2-4884-8386-F9E6C6774751}"/>
              </a:ext>
            </a:extLst>
          </p:cNvPr>
          <p:cNvSpPr txBox="1"/>
          <p:nvPr/>
        </p:nvSpPr>
        <p:spPr>
          <a:xfrm>
            <a:off x="6650192" y="2472744"/>
            <a:ext cx="257371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latin typeface="Arial Nova Light" panose="020B0304020202020204" pitchFamily="34" charset="0"/>
              </a:rPr>
              <a:t>MASUK DALAM</a:t>
            </a:r>
          </a:p>
          <a:p>
            <a:pPr algn="ctr"/>
            <a:r>
              <a:rPr lang="en-US" sz="1600" b="1" dirty="0">
                <a:latin typeface="Arial Nova Light" panose="020B0304020202020204" pitchFamily="34" charset="0"/>
              </a:rPr>
              <a:t> LINGKUNGAN BARU </a:t>
            </a:r>
          </a:p>
          <a:p>
            <a:pPr algn="ctr"/>
            <a:r>
              <a:rPr lang="en-US" sz="1600" b="1" dirty="0">
                <a:latin typeface="Arial Nova Light" panose="020B0304020202020204" pitchFamily="34" charset="0"/>
              </a:rPr>
              <a:t>YANG BERUBAH </a:t>
            </a:r>
          </a:p>
          <a:p>
            <a:pPr algn="ctr"/>
            <a:r>
              <a:rPr lang="en-US" sz="1600" b="1" dirty="0">
                <a:latin typeface="Arial Nova Light" panose="020B0304020202020204" pitchFamily="34" charset="0"/>
              </a:rPr>
              <a:t>DENGAN CEPAT</a:t>
            </a:r>
          </a:p>
          <a:p>
            <a:pPr algn="ctr"/>
            <a:r>
              <a:rPr lang="en-US" sz="1600" b="1" dirty="0">
                <a:latin typeface="Arial Nova Light" panose="020B0304020202020204" pitchFamily="34" charset="0"/>
              </a:rPr>
              <a:t>TIDAK CUKUP DG </a:t>
            </a:r>
          </a:p>
          <a:p>
            <a:pPr algn="ctr"/>
            <a:r>
              <a:rPr lang="en-US" sz="1600" b="1" dirty="0">
                <a:latin typeface="Arial Nova Light" panose="020B0304020202020204" pitchFamily="34" charset="0"/>
              </a:rPr>
              <a:t>DATANGKAN TEKNOLOGI</a:t>
            </a:r>
          </a:p>
          <a:p>
            <a:pPr algn="ctr"/>
            <a:r>
              <a:rPr lang="en-US" sz="1600" b="1" dirty="0">
                <a:latin typeface="Arial Nova Light" panose="020B0304020202020204" pitchFamily="34" charset="0"/>
              </a:rPr>
              <a:t>TETAPI PERSIAPKAN SDM</a:t>
            </a:r>
            <a:endParaRPr lang="en-ID" sz="1600" b="1" dirty="0">
              <a:latin typeface="Arial Nova Light" panose="020B0304020202020204" pitchFamily="34" charset="0"/>
            </a:endParaRPr>
          </a:p>
        </p:txBody>
      </p:sp>
      <p:sp>
        <p:nvSpPr>
          <p:cNvPr id="40" name="Freeform 108">
            <a:extLst>
              <a:ext uri="{FF2B5EF4-FFF2-40B4-BE49-F238E27FC236}">
                <a16:creationId xmlns:a16="http://schemas.microsoft.com/office/drawing/2014/main" xmlns="" id="{BCD5C671-EB2C-40EB-9C71-47E113AC716E}"/>
              </a:ext>
            </a:extLst>
          </p:cNvPr>
          <p:cNvSpPr/>
          <p:nvPr/>
        </p:nvSpPr>
        <p:spPr>
          <a:xfrm flipH="1">
            <a:off x="9514248" y="2762665"/>
            <a:ext cx="1309459" cy="1468367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96B873CE-1962-4529-94FC-D8D85AD320B7}"/>
              </a:ext>
            </a:extLst>
          </p:cNvPr>
          <p:cNvSpPr txBox="1"/>
          <p:nvPr/>
        </p:nvSpPr>
        <p:spPr>
          <a:xfrm>
            <a:off x="9562418" y="4163442"/>
            <a:ext cx="919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LEADER</a:t>
            </a:r>
            <a:endParaRPr lang="en-ID" b="1" dirty="0"/>
          </a:p>
        </p:txBody>
      </p:sp>
      <p:sp>
        <p:nvSpPr>
          <p:cNvPr id="42" name="Rounded Rectangle 51">
            <a:extLst>
              <a:ext uri="{FF2B5EF4-FFF2-40B4-BE49-F238E27FC236}">
                <a16:creationId xmlns:a16="http://schemas.microsoft.com/office/drawing/2014/main" xmlns="" id="{C68A3C71-31F8-4480-A6F9-751FF2C64D9A}"/>
              </a:ext>
            </a:extLst>
          </p:cNvPr>
          <p:cNvSpPr/>
          <p:nvPr/>
        </p:nvSpPr>
        <p:spPr>
          <a:xfrm rot="16200000" flipH="1">
            <a:off x="9883708" y="2167361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583D4860-5522-4400-94E5-400572163F0C}"/>
              </a:ext>
            </a:extLst>
          </p:cNvPr>
          <p:cNvSpPr txBox="1"/>
          <p:nvPr/>
        </p:nvSpPr>
        <p:spPr>
          <a:xfrm>
            <a:off x="2270921" y="5445271"/>
            <a:ext cx="52184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Disrupsi</a:t>
            </a:r>
            <a:r>
              <a:rPr lang="en-US" dirty="0"/>
              <a:t>: </a:t>
            </a:r>
          </a:p>
          <a:p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Radikal</a:t>
            </a:r>
            <a:endParaRPr lang="en-US" dirty="0"/>
          </a:p>
          <a:p>
            <a:r>
              <a:rPr lang="en-US" dirty="0"/>
              <a:t>Bisa </a:t>
            </a:r>
            <a:r>
              <a:rPr lang="en-US" dirty="0" err="1"/>
              <a:t>Melemahkan</a:t>
            </a:r>
            <a:r>
              <a:rPr lang="en-US" dirty="0"/>
              <a:t> Dan </a:t>
            </a:r>
            <a:r>
              <a:rPr lang="en-US" dirty="0" err="1"/>
              <a:t>Menghancurkan</a:t>
            </a:r>
            <a:r>
              <a:rPr lang="en-US" dirty="0"/>
              <a:t> (</a:t>
            </a:r>
            <a:r>
              <a:rPr lang="en-US" dirty="0" err="1"/>
              <a:t>Kazali</a:t>
            </a:r>
            <a:r>
              <a:rPr lang="en-US" dirty="0"/>
              <a:t> : 2017)</a:t>
            </a:r>
            <a:endParaRPr lang="en-ID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FBF132D-08E4-42AC-A609-8B4BEA21C26A}"/>
              </a:ext>
            </a:extLst>
          </p:cNvPr>
          <p:cNvSpPr txBox="1"/>
          <p:nvPr/>
        </p:nvSpPr>
        <p:spPr>
          <a:xfrm rot="16200000">
            <a:off x="-22993" y="3181195"/>
            <a:ext cx="1523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pperplate Gothic Light" panose="020E0507020206020404" pitchFamily="34" charset="0"/>
              </a:rPr>
              <a:t>LINGSTRA</a:t>
            </a:r>
            <a:endParaRPr lang="en-ID" dirty="0">
              <a:latin typeface="Copperplate Gothic Light" panose="020E0507020206020404" pitchFamily="34" charset="0"/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xmlns="" id="{E30FBD22-F529-4994-B558-C400C3B6ED23}"/>
              </a:ext>
            </a:extLst>
          </p:cNvPr>
          <p:cNvCxnSpPr>
            <a:cxnSpLocks/>
            <a:stCxn id="38" idx="0"/>
          </p:cNvCxnSpPr>
          <p:nvPr/>
        </p:nvCxnSpPr>
        <p:spPr>
          <a:xfrm rot="16200000" flipH="1">
            <a:off x="8763751" y="1371923"/>
            <a:ext cx="534620" cy="2246864"/>
          </a:xfrm>
          <a:prstGeom prst="bentConnector4">
            <a:avLst>
              <a:gd name="adj1" fmla="val -42759"/>
              <a:gd name="adj2" fmla="val 9929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368C5762-8658-4726-B094-98141701C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xmlns="" id="{32796078-BF7E-4455-B656-34063FDAD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B4691CA8-B034-49B0-902F-C97D55D20D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9CE0DEB-5EE0-4130-92B9-34AA8BCA2363}"/>
              </a:ext>
            </a:extLst>
          </p:cNvPr>
          <p:cNvSpPr txBox="1"/>
          <p:nvPr/>
        </p:nvSpPr>
        <p:spPr>
          <a:xfrm>
            <a:off x="1451020" y="4258618"/>
            <a:ext cx="156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oper Black" panose="0208090404030B020404" pitchFamily="18" charset="0"/>
              </a:rPr>
              <a:t>A</a:t>
            </a:r>
            <a:r>
              <a:rPr lang="en-US" sz="1600" dirty="0">
                <a:latin typeface="Copperplate Gothic Light" panose="020E0507020206020404" pitchFamily="34" charset="0"/>
              </a:rPr>
              <a:t>MBIGUITY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5D1B6AB-DE4A-4FFF-80C3-38061AE4EB00}"/>
              </a:ext>
            </a:extLst>
          </p:cNvPr>
          <p:cNvSpPr txBox="1"/>
          <p:nvPr/>
        </p:nvSpPr>
        <p:spPr>
          <a:xfrm>
            <a:off x="4061861" y="257723"/>
            <a:ext cx="6196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Franklin Gothic Medium" panose="020B0603020102020204" pitchFamily="34" charset="0"/>
                <a:cs typeface="Dubai Light" panose="020B0303030403030204" pitchFamily="34" charset="-78"/>
              </a:rPr>
              <a:t>MENGHADAPI PERUBAHAN:</a:t>
            </a:r>
            <a:endParaRPr lang="en-ID" sz="2800" b="1" dirty="0">
              <a:latin typeface="Franklin Gothic Medium" panose="020B0603020102020204" pitchFamily="34" charset="0"/>
              <a:cs typeface="Dubai Light" panose="020B0303030403030204" pitchFamily="34" charset="-7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593F238-5304-41BA-97C0-4FD18E51E8F6}"/>
              </a:ext>
            </a:extLst>
          </p:cNvPr>
          <p:cNvSpPr txBox="1"/>
          <p:nvPr/>
        </p:nvSpPr>
        <p:spPr>
          <a:xfrm>
            <a:off x="1483896" y="2323950"/>
            <a:ext cx="1832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Perubahan</a:t>
            </a: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</a:t>
            </a:r>
            <a:r>
              <a:rPr lang="en-US" sz="1400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cepat</a:t>
            </a:r>
            <a:endParaRPr lang="en-ID" sz="14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3FB2845-B7DC-49A8-A7EB-A6550D12E708}"/>
              </a:ext>
            </a:extLst>
          </p:cNvPr>
          <p:cNvSpPr txBox="1"/>
          <p:nvPr/>
        </p:nvSpPr>
        <p:spPr>
          <a:xfrm>
            <a:off x="1590506" y="3159112"/>
            <a:ext cx="16085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ketidakpastian</a:t>
            </a:r>
            <a:endParaRPr lang="en-ID" sz="14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04CAE961-27E4-4A2A-9A4D-081341E7D313}"/>
              </a:ext>
            </a:extLst>
          </p:cNvPr>
          <p:cNvSpPr txBox="1"/>
          <p:nvPr/>
        </p:nvSpPr>
        <p:spPr>
          <a:xfrm>
            <a:off x="1285737" y="3815923"/>
            <a:ext cx="1979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Banyak </a:t>
            </a:r>
            <a:r>
              <a:rPr lang="en-US" sz="1400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faktor</a:t>
            </a:r>
            <a:r>
              <a:rPr lang="en-US" sz="1400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 dan</a:t>
            </a:r>
          </a:p>
          <a:p>
            <a:pPr algn="ctr"/>
            <a:r>
              <a:rPr lang="en-US" sz="1400" dirty="0" err="1">
                <a:latin typeface="Copperplate Gothic Light" panose="020E0507020206020404" pitchFamily="34" charset="0"/>
                <a:cs typeface="Dubai Light" panose="020B0303030403030204" pitchFamily="34" charset="-78"/>
              </a:rPr>
              <a:t>variabel</a:t>
            </a:r>
            <a:endParaRPr lang="en-ID" sz="14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CAB5A0CF-327A-452D-985D-DF086BF701E6}"/>
              </a:ext>
            </a:extLst>
          </p:cNvPr>
          <p:cNvSpPr txBox="1"/>
          <p:nvPr/>
        </p:nvSpPr>
        <p:spPr>
          <a:xfrm>
            <a:off x="1600804" y="4792662"/>
            <a:ext cx="12650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 err="1" smtClean="0">
                <a:latin typeface="Copperplate Gothic Light" panose="020E0507020206020404" pitchFamily="34" charset="0"/>
                <a:cs typeface="Dubai Light" panose="020B0303030403030204" pitchFamily="34" charset="-78"/>
              </a:rPr>
              <a:t>Ketidakjelasan</a:t>
            </a:r>
            <a:endParaRPr lang="en-ID" sz="1400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6624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39728BA4-0490-4FCB-9DA2-B756BB160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6" y="0"/>
            <a:ext cx="1218166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EA633C1-4B95-4F48-B88A-28E13BB6C4C1}"/>
              </a:ext>
            </a:extLst>
          </p:cNvPr>
          <p:cNvSpPr txBox="1"/>
          <p:nvPr/>
        </p:nvSpPr>
        <p:spPr>
          <a:xfrm>
            <a:off x="4559116" y="386364"/>
            <a:ext cx="52967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>
                <a:latin typeface="Copperplate Gothic Light" panose="020E0507020206020404" pitchFamily="34" charset="0"/>
                <a:cs typeface="Dubai Light" panose="020B0303030403030204" pitchFamily="34" charset="-78"/>
              </a:rPr>
              <a:t>LANGKAH ANTISIPATIF HADAPI VUCA</a:t>
            </a:r>
            <a:endParaRPr lang="en-ID" sz="2000" b="1" dirty="0">
              <a:latin typeface="Copperplate Gothic Light" panose="020E0507020206020404" pitchFamily="34" charset="0"/>
              <a:cs typeface="Dubai Light" panose="020B0303030403030204" pitchFamily="34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A7CCFA-5B0E-4269-932A-0850831D3E57}"/>
              </a:ext>
            </a:extLst>
          </p:cNvPr>
          <p:cNvSpPr txBox="1"/>
          <p:nvPr/>
        </p:nvSpPr>
        <p:spPr>
          <a:xfrm>
            <a:off x="636237" y="4022761"/>
            <a:ext cx="1916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Cooper Black" panose="0208090404030B020404" pitchFamily="18" charset="0"/>
              </a:rPr>
              <a:t>U</a:t>
            </a:r>
            <a:r>
              <a:rPr lang="en-US" sz="1600" dirty="0">
                <a:latin typeface="Copperplate Gothic Light" panose="020E0507020206020404" pitchFamily="34" charset="0"/>
              </a:rPr>
              <a:t>NCERTAINTY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AC04FAA-B01A-4B07-A6B5-EC6F1225A313}"/>
              </a:ext>
            </a:extLst>
          </p:cNvPr>
          <p:cNvSpPr txBox="1"/>
          <p:nvPr/>
        </p:nvSpPr>
        <p:spPr>
          <a:xfrm>
            <a:off x="7719383" y="3985299"/>
            <a:ext cx="2466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oper Black" panose="0208090404030B020404" pitchFamily="18" charset="0"/>
              </a:rPr>
              <a:t>C</a:t>
            </a:r>
            <a:r>
              <a:rPr lang="en-US" sz="1600" dirty="0">
                <a:latin typeface="Copperplate Gothic Light" panose="020E0507020206020404" pitchFamily="34" charset="0"/>
              </a:rPr>
              <a:t>OMPLEXITY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E91F60D-ED18-42BE-A824-25FBDACD1B9C}"/>
              </a:ext>
            </a:extLst>
          </p:cNvPr>
          <p:cNvSpPr txBox="1"/>
          <p:nvPr/>
        </p:nvSpPr>
        <p:spPr>
          <a:xfrm>
            <a:off x="7719383" y="1441254"/>
            <a:ext cx="15646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oper Black" panose="0208090404030B020404" pitchFamily="18" charset="0"/>
              </a:rPr>
              <a:t>A</a:t>
            </a:r>
            <a:r>
              <a:rPr lang="en-US" sz="1600" dirty="0">
                <a:latin typeface="Copperplate Gothic Light" panose="020E0507020206020404" pitchFamily="34" charset="0"/>
              </a:rPr>
              <a:t>MBIGUITY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BABD3A0-4CB3-452D-92FF-17CD792853AE}"/>
              </a:ext>
            </a:extLst>
          </p:cNvPr>
          <p:cNvSpPr/>
          <p:nvPr/>
        </p:nvSpPr>
        <p:spPr>
          <a:xfrm>
            <a:off x="636237" y="1929851"/>
            <a:ext cx="3206836" cy="1704828"/>
          </a:xfrm>
          <a:prstGeom prst="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CE366167-1B03-48BB-9434-6AAED5FB01BC}"/>
              </a:ext>
            </a:extLst>
          </p:cNvPr>
          <p:cNvSpPr/>
          <p:nvPr/>
        </p:nvSpPr>
        <p:spPr>
          <a:xfrm>
            <a:off x="782335" y="2034861"/>
            <a:ext cx="3807714" cy="183953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019406F-72FE-46FC-A943-D0B123224F9E}"/>
              </a:ext>
            </a:extLst>
          </p:cNvPr>
          <p:cNvSpPr/>
          <p:nvPr/>
        </p:nvSpPr>
        <p:spPr>
          <a:xfrm>
            <a:off x="674867" y="4497807"/>
            <a:ext cx="3206836" cy="170482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A510D2D-EF52-40B8-A7C0-0E79CE195824}"/>
              </a:ext>
            </a:extLst>
          </p:cNvPr>
          <p:cNvSpPr/>
          <p:nvPr/>
        </p:nvSpPr>
        <p:spPr>
          <a:xfrm>
            <a:off x="755556" y="4669410"/>
            <a:ext cx="3807714" cy="183953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D8C33CB-3D89-422F-A7DC-D849E6262E11}"/>
              </a:ext>
            </a:extLst>
          </p:cNvPr>
          <p:cNvSpPr/>
          <p:nvPr/>
        </p:nvSpPr>
        <p:spPr>
          <a:xfrm>
            <a:off x="7619246" y="1948476"/>
            <a:ext cx="3206836" cy="170482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E5D5131-07A1-4FF0-A1F8-73C70609217C}"/>
              </a:ext>
            </a:extLst>
          </p:cNvPr>
          <p:cNvSpPr/>
          <p:nvPr/>
        </p:nvSpPr>
        <p:spPr>
          <a:xfrm>
            <a:off x="7719383" y="2056323"/>
            <a:ext cx="3600458" cy="18395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0580FBF-05F9-46E9-A50B-12A67D005862}"/>
              </a:ext>
            </a:extLst>
          </p:cNvPr>
          <p:cNvSpPr/>
          <p:nvPr/>
        </p:nvSpPr>
        <p:spPr>
          <a:xfrm>
            <a:off x="7617106" y="4528567"/>
            <a:ext cx="3206836" cy="170482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99BFBB70-B5CE-4D99-8EE3-7CBC4FB9C273}"/>
              </a:ext>
            </a:extLst>
          </p:cNvPr>
          <p:cNvSpPr/>
          <p:nvPr/>
        </p:nvSpPr>
        <p:spPr>
          <a:xfrm>
            <a:off x="7712573" y="4672886"/>
            <a:ext cx="3607268" cy="18395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64250C2-FDD0-45E7-AF1F-A94295AA41DC}"/>
              </a:ext>
            </a:extLst>
          </p:cNvPr>
          <p:cNvSpPr txBox="1"/>
          <p:nvPr/>
        </p:nvSpPr>
        <p:spPr>
          <a:xfrm>
            <a:off x="825505" y="2067486"/>
            <a:ext cx="36777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Latih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Elastisitas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Peran Dan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Kembangkan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Kapasitas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Tingkatkan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kemampuan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kecepatan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bilput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Manfaatkan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TI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Latih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ketrampilam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tingkatkan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endParaRPr lang="en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9DC4C72-24D3-4BB1-B1E2-EE8A686C3785}"/>
              </a:ext>
            </a:extLst>
          </p:cNvPr>
          <p:cNvSpPr txBox="1"/>
          <p:nvPr/>
        </p:nvSpPr>
        <p:spPr>
          <a:xfrm>
            <a:off x="757191" y="4885816"/>
            <a:ext cx="36927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Perbanyak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Tingkatkan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akses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pd Stake Holder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Manfaatkan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TI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Sediakan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seluruh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endParaRPr lang="en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5A7B54B9-F88D-446B-BC11-0F2A3CCD12DD}"/>
              </a:ext>
            </a:extLst>
          </p:cNvPr>
          <p:cNvSpPr txBox="1"/>
          <p:nvPr/>
        </p:nvSpPr>
        <p:spPr>
          <a:xfrm>
            <a:off x="7768734" y="4734926"/>
            <a:ext cx="349547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Terlibat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penuh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lihat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buktikan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Pahami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kebutuhan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Stake Holder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Manfaatkan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hasil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anev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&amp; data)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Pengujian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pembuktian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Belajar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dan sharing</a:t>
            </a:r>
            <a:endParaRPr lang="en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88D54FA-D315-4110-B14F-F8A741F4553A}"/>
              </a:ext>
            </a:extLst>
          </p:cNvPr>
          <p:cNvSpPr txBox="1"/>
          <p:nvPr/>
        </p:nvSpPr>
        <p:spPr>
          <a:xfrm>
            <a:off x="7786664" y="2243498"/>
            <a:ext cx="3419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Tingkatkan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klarifikasi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koordinasi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komunikasi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kolaborasi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Sesuaikan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Identifikasi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berpotensi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Rekrut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SDM dg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Kompetensi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90CEB6F-F492-43A3-ABBC-F6389E5195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5" y="239871"/>
            <a:ext cx="667486" cy="667486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2E29C8F2-1407-4A62-9FF6-026D98027C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99" y="207588"/>
            <a:ext cx="657801" cy="659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69C72FCF-128D-4DEF-99CF-14CC4ECD3A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8229" y="324174"/>
            <a:ext cx="1807054" cy="569255"/>
          </a:xfrm>
          <a:prstGeom prst="rect">
            <a:avLst/>
          </a:prstGeom>
        </p:spPr>
      </p:pic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xmlns="" id="{BF714994-71E9-4926-93B6-4DD47359D104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609341" y="2782265"/>
            <a:ext cx="38638" cy="2567956"/>
          </a:xfrm>
          <a:prstGeom prst="bentConnector3">
            <a:avLst>
              <a:gd name="adj1" fmla="val -591646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xmlns="" id="{B522C2BB-F416-4B0E-9838-5306C133A96D}"/>
              </a:ext>
            </a:extLst>
          </p:cNvPr>
          <p:cNvCxnSpPr>
            <a:cxnSpLocks/>
          </p:cNvCxnSpPr>
          <p:nvPr/>
        </p:nvCxnSpPr>
        <p:spPr>
          <a:xfrm flipH="1">
            <a:off x="11329858" y="2976090"/>
            <a:ext cx="1" cy="2616563"/>
          </a:xfrm>
          <a:prstGeom prst="bentConnector3">
            <a:avLst>
              <a:gd name="adj1" fmla="val -2286000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D807BC7D-A8CC-4CD9-AFFD-AE95A60D1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884" y="2067486"/>
            <a:ext cx="1276706" cy="180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26D519E-1628-D058-1AF7-326BF20DF5F5}"/>
              </a:ext>
            </a:extLst>
          </p:cNvPr>
          <p:cNvSpPr txBox="1"/>
          <p:nvPr/>
        </p:nvSpPr>
        <p:spPr>
          <a:xfrm>
            <a:off x="636237" y="1420422"/>
            <a:ext cx="1660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Cooper Black" panose="0208090404030B020404" pitchFamily="18" charset="0"/>
              </a:rPr>
              <a:t>V</a:t>
            </a:r>
            <a:r>
              <a:rPr lang="en-US" sz="1600" dirty="0">
                <a:latin typeface="Copperplate Gothic Light" panose="020E0507020206020404" pitchFamily="34" charset="0"/>
              </a:rPr>
              <a:t>OLATILITY</a:t>
            </a:r>
            <a:endParaRPr lang="en-ID" sz="1600" dirty="0">
              <a:latin typeface="Copperplate Gothic Light" panose="020E05070202060204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E7406475-8F94-283C-37B5-02A5A2EA0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682" y="4669410"/>
            <a:ext cx="1234908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3A16B25E-637D-2DAC-4BB0-0ECF2A2762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807" y="2056323"/>
            <a:ext cx="1338938" cy="180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32FB270C-372D-EA4C-C4C1-2F62AFBDC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020" y="4672616"/>
            <a:ext cx="1222756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917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dirty="0" smtClean="0">
            <a:latin typeface="Copperplate Gothic Light" panose="020E0507020206020404" pitchFamily="34" charset="0"/>
            <a:cs typeface="Dubai Light" panose="020B0303030403030204" pitchFamily="34" charset="-7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588</Words>
  <Application>Microsoft Office PowerPoint</Application>
  <PresentationFormat>Widescreen</PresentationFormat>
  <Paragraphs>240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36" baseType="lpstr">
      <vt:lpstr>맑은 고딕</vt:lpstr>
      <vt:lpstr>Arial</vt:lpstr>
      <vt:lpstr>Arial</vt:lpstr>
      <vt:lpstr>Arial Black</vt:lpstr>
      <vt:lpstr>Arial Narrow</vt:lpstr>
      <vt:lpstr>Arial Nova Light</vt:lpstr>
      <vt:lpstr>Calibri</vt:lpstr>
      <vt:lpstr>Calibri Light</vt:lpstr>
      <vt:lpstr>Cascadia Mono SemiBold</vt:lpstr>
      <vt:lpstr>Century Gothic</vt:lpstr>
      <vt:lpstr>Charlemagne Std</vt:lpstr>
      <vt:lpstr>Congenial SemiBold</vt:lpstr>
      <vt:lpstr>Cooper Black</vt:lpstr>
      <vt:lpstr>Copperplate Gothic Bold</vt:lpstr>
      <vt:lpstr>Copperplate Gothic Light</vt:lpstr>
      <vt:lpstr>Dubai Light</vt:lpstr>
      <vt:lpstr>Eras Medium ITC</vt:lpstr>
      <vt:lpstr>Footlight MT Light</vt:lpstr>
      <vt:lpstr>Franklin Gothic Medium</vt:lpstr>
      <vt:lpstr>Harrington</vt:lpstr>
      <vt:lpstr>Mistral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URTUBINDIKLAT</cp:lastModifiedBy>
  <cp:revision>49</cp:revision>
  <cp:lastPrinted>2025-07-28T07:02:39Z</cp:lastPrinted>
  <dcterms:created xsi:type="dcterms:W3CDTF">2022-07-20T06:51:26Z</dcterms:created>
  <dcterms:modified xsi:type="dcterms:W3CDTF">2025-08-25T23:25:44Z</dcterms:modified>
</cp:coreProperties>
</file>